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3" r:id="rId1"/>
    <p:sldMasterId id="2147483684" r:id="rId2"/>
    <p:sldMasterId id="2147483719" r:id="rId3"/>
    <p:sldMasterId id="2147483726" r:id="rId4"/>
  </p:sldMasterIdLst>
  <p:notesMasterIdLst>
    <p:notesMasterId r:id="rId25"/>
  </p:notesMasterIdLst>
  <p:handoutMasterIdLst>
    <p:handoutMasterId r:id="rId26"/>
  </p:handoutMasterIdLst>
  <p:sldIdLst>
    <p:sldId id="256" r:id="rId5"/>
    <p:sldId id="294" r:id="rId6"/>
    <p:sldId id="279" r:id="rId7"/>
    <p:sldId id="288" r:id="rId8"/>
    <p:sldId id="289" r:id="rId9"/>
    <p:sldId id="290" r:id="rId10"/>
    <p:sldId id="286" r:id="rId11"/>
    <p:sldId id="291" r:id="rId12"/>
    <p:sldId id="298" r:id="rId13"/>
    <p:sldId id="293" r:id="rId14"/>
    <p:sldId id="299" r:id="rId15"/>
    <p:sldId id="301" r:id="rId16"/>
    <p:sldId id="300" r:id="rId17"/>
    <p:sldId id="302" r:id="rId18"/>
    <p:sldId id="303" r:id="rId19"/>
    <p:sldId id="305" r:id="rId20"/>
    <p:sldId id="304" r:id="rId21"/>
    <p:sldId id="292" r:id="rId22"/>
    <p:sldId id="306" r:id="rId23"/>
    <p:sldId id="307"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orient="horz" pos="192">
          <p15:clr>
            <a:srgbClr val="A4A3A4"/>
          </p15:clr>
        </p15:guide>
        <p15:guide id="3" orient="horz" pos="3888">
          <p15:clr>
            <a:srgbClr val="A4A3A4"/>
          </p15:clr>
        </p15:guide>
        <p15:guide id="4" orient="horz" pos="576">
          <p15:clr>
            <a:srgbClr val="A4A3A4"/>
          </p15:clr>
        </p15:guide>
        <p15:guide id="5" orient="horz" pos="768">
          <p15:clr>
            <a:srgbClr val="A4A3A4"/>
          </p15:clr>
        </p15:guide>
        <p15:guide id="6" pos="5472">
          <p15:clr>
            <a:srgbClr val="A4A3A4"/>
          </p15:clr>
        </p15:guide>
        <p15:guide id="7" pos="288">
          <p15:clr>
            <a:srgbClr val="A4A3A4"/>
          </p15:clr>
        </p15:guide>
        <p15:guide id="8"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H" initials="AH" lastIdx="3" clrIdx="0"/>
  <p:cmAuthor id="2" name="Nathalie S. A. Jean" initials="NSA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6C5"/>
    <a:srgbClr val="0076C0"/>
    <a:srgbClr val="FFFFFF"/>
    <a:srgbClr val="99CCFF"/>
    <a:srgbClr val="3399FF"/>
    <a:srgbClr val="A3BE7C"/>
    <a:srgbClr val="FF3399"/>
    <a:srgbClr val="F79646"/>
    <a:srgbClr val="FFFFCC"/>
    <a:srgbClr val="3AA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BC213-0603-4656-8FB6-0600BEE459B9}" v="52" dt="2024-04-29T14:56:48.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5" autoAdjust="0"/>
    <p:restoredTop sz="94660"/>
  </p:normalViewPr>
  <p:slideViewPr>
    <p:cSldViewPr snapToGrid="0">
      <p:cViewPr varScale="1">
        <p:scale>
          <a:sx n="86" d="100"/>
          <a:sy n="86" d="100"/>
        </p:scale>
        <p:origin x="1272" y="72"/>
      </p:cViewPr>
      <p:guideLst>
        <p:guide orient="horz" pos="2304"/>
        <p:guide orient="horz" pos="192"/>
        <p:guide orient="horz" pos="3888"/>
        <p:guide orient="horz" pos="576"/>
        <p:guide orient="horz" pos="768"/>
        <p:guide pos="5472"/>
        <p:guide pos="288"/>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yazi, Reem" userId="6ca13e3d-c424-4564-bbda-c140a7b75050" providerId="ADAL" clId="{0C6BC213-0603-4656-8FB6-0600BEE459B9}"/>
    <pc:docChg chg="undo custSel addSld modSld">
      <pc:chgData name="Niyazi, Reem" userId="6ca13e3d-c424-4564-bbda-c140a7b75050" providerId="ADAL" clId="{0C6BC213-0603-4656-8FB6-0600BEE459B9}" dt="2024-04-29T14:59:11.579" v="257" actId="20577"/>
      <pc:docMkLst>
        <pc:docMk/>
      </pc:docMkLst>
      <pc:sldChg chg="addSp delSp modSp mod">
        <pc:chgData name="Niyazi, Reem" userId="6ca13e3d-c424-4564-bbda-c140a7b75050" providerId="ADAL" clId="{0C6BC213-0603-4656-8FB6-0600BEE459B9}" dt="2024-04-24T15:05:38.953" v="122" actId="122"/>
        <pc:sldMkLst>
          <pc:docMk/>
          <pc:sldMk cId="2876650816" sldId="256"/>
        </pc:sldMkLst>
        <pc:spChg chg="mod">
          <ac:chgData name="Niyazi, Reem" userId="6ca13e3d-c424-4564-bbda-c140a7b75050" providerId="ADAL" clId="{0C6BC213-0603-4656-8FB6-0600BEE459B9}" dt="2024-04-24T15:05:38.953" v="122" actId="122"/>
          <ac:spMkLst>
            <pc:docMk/>
            <pc:sldMk cId="2876650816" sldId="256"/>
            <ac:spMk id="2" creationId="{00000000-0000-0000-0000-000000000000}"/>
          </ac:spMkLst>
        </pc:spChg>
        <pc:spChg chg="mod">
          <ac:chgData name="Niyazi, Reem" userId="6ca13e3d-c424-4564-bbda-c140a7b75050" providerId="ADAL" clId="{0C6BC213-0603-4656-8FB6-0600BEE459B9}" dt="2024-04-23T21:35:33.535" v="73" actId="5793"/>
          <ac:spMkLst>
            <pc:docMk/>
            <pc:sldMk cId="2876650816" sldId="256"/>
            <ac:spMk id="4" creationId="{00000000-0000-0000-0000-000000000000}"/>
          </ac:spMkLst>
        </pc:spChg>
        <pc:spChg chg="add del">
          <ac:chgData name="Niyazi, Reem" userId="6ca13e3d-c424-4564-bbda-c140a7b75050" providerId="ADAL" clId="{0C6BC213-0603-4656-8FB6-0600BEE459B9}" dt="2024-04-23T21:35:24.563" v="71" actId="26606"/>
          <ac:spMkLst>
            <pc:docMk/>
            <pc:sldMk cId="2876650816" sldId="256"/>
            <ac:spMk id="10" creationId="{3ECBE1F1-D69B-4AFA-ABD5-8E41720EF6DE}"/>
          </ac:spMkLst>
        </pc:spChg>
        <pc:spChg chg="add del">
          <ac:chgData name="Niyazi, Reem" userId="6ca13e3d-c424-4564-bbda-c140a7b75050" providerId="ADAL" clId="{0C6BC213-0603-4656-8FB6-0600BEE459B9}" dt="2024-04-23T21:35:24.563" v="71" actId="26606"/>
          <ac:spMkLst>
            <pc:docMk/>
            <pc:sldMk cId="2876650816" sldId="256"/>
            <ac:spMk id="12" creationId="{603A6265-E10C-4B85-9C20-E75FCAF9CC63}"/>
          </ac:spMkLst>
        </pc:spChg>
        <pc:spChg chg="add del">
          <ac:chgData name="Niyazi, Reem" userId="6ca13e3d-c424-4564-bbda-c140a7b75050" providerId="ADAL" clId="{0C6BC213-0603-4656-8FB6-0600BEE459B9}" dt="2024-04-23T21:35:24.563" v="71" actId="26606"/>
          <ac:spMkLst>
            <pc:docMk/>
            <pc:sldMk cId="2876650816" sldId="256"/>
            <ac:spMk id="17" creationId="{8FC9BE17-9A7B-462D-AE50-3D8777387304}"/>
          </ac:spMkLst>
        </pc:spChg>
        <pc:spChg chg="add del">
          <ac:chgData name="Niyazi, Reem" userId="6ca13e3d-c424-4564-bbda-c140a7b75050" providerId="ADAL" clId="{0C6BC213-0603-4656-8FB6-0600BEE459B9}" dt="2024-04-23T21:35:24.563" v="71" actId="26606"/>
          <ac:spMkLst>
            <pc:docMk/>
            <pc:sldMk cId="2876650816" sldId="256"/>
            <ac:spMk id="19" creationId="{3EBE8569-6AEC-4B8C-8D53-2DE337CDBA65}"/>
          </ac:spMkLst>
        </pc:spChg>
        <pc:spChg chg="add del">
          <ac:chgData name="Niyazi, Reem" userId="6ca13e3d-c424-4564-bbda-c140a7b75050" providerId="ADAL" clId="{0C6BC213-0603-4656-8FB6-0600BEE459B9}" dt="2024-04-23T21:35:24.563" v="71" actId="26606"/>
          <ac:spMkLst>
            <pc:docMk/>
            <pc:sldMk cId="2876650816" sldId="256"/>
            <ac:spMk id="21" creationId="{55D4142C-5077-457F-A6AD-3FECFDB39685}"/>
          </ac:spMkLst>
        </pc:spChg>
        <pc:spChg chg="add del">
          <ac:chgData name="Niyazi, Reem" userId="6ca13e3d-c424-4564-bbda-c140a7b75050" providerId="ADAL" clId="{0C6BC213-0603-4656-8FB6-0600BEE459B9}" dt="2024-04-23T21:35:24.563" v="71" actId="26606"/>
          <ac:spMkLst>
            <pc:docMk/>
            <pc:sldMk cId="2876650816" sldId="256"/>
            <ac:spMk id="23" creationId="{7A5F0580-5EE9-419F-96EE-B6529EF6E7D0}"/>
          </ac:spMkLst>
        </pc:spChg>
        <pc:picChg chg="add mod">
          <ac:chgData name="Niyazi, Reem" userId="6ca13e3d-c424-4564-bbda-c140a7b75050" providerId="ADAL" clId="{0C6BC213-0603-4656-8FB6-0600BEE459B9}" dt="2024-04-23T21:35:24.563" v="71" actId="26606"/>
          <ac:picMkLst>
            <pc:docMk/>
            <pc:sldMk cId="2876650816" sldId="256"/>
            <ac:picMk id="6" creationId="{1CD8A712-A864-411A-16C0-CCD0AF6C37C2}"/>
          </ac:picMkLst>
        </pc:picChg>
      </pc:sldChg>
      <pc:sldChg chg="addSp modSp mod setBg">
        <pc:chgData name="Niyazi, Reem" userId="6ca13e3d-c424-4564-bbda-c140a7b75050" providerId="ADAL" clId="{0C6BC213-0603-4656-8FB6-0600BEE459B9}" dt="2024-04-23T21:38:45.010" v="86" actId="14100"/>
        <pc:sldMkLst>
          <pc:docMk/>
          <pc:sldMk cId="40661446" sldId="279"/>
        </pc:sldMkLst>
        <pc:spChg chg="mod">
          <ac:chgData name="Niyazi, Reem" userId="6ca13e3d-c424-4564-bbda-c140a7b75050" providerId="ADAL" clId="{0C6BC213-0603-4656-8FB6-0600BEE459B9}" dt="2024-04-23T21:38:29.094" v="83" actId="26606"/>
          <ac:spMkLst>
            <pc:docMk/>
            <pc:sldMk cId="40661446" sldId="279"/>
            <ac:spMk id="2" creationId="{00000000-0000-0000-0000-000000000000}"/>
          </ac:spMkLst>
        </pc:spChg>
        <pc:spChg chg="add">
          <ac:chgData name="Niyazi, Reem" userId="6ca13e3d-c424-4564-bbda-c140a7b75050" providerId="ADAL" clId="{0C6BC213-0603-4656-8FB6-0600BEE459B9}" dt="2024-04-23T21:38:29.094" v="83" actId="26606"/>
          <ac:spMkLst>
            <pc:docMk/>
            <pc:sldMk cId="40661446" sldId="279"/>
            <ac:spMk id="9" creationId="{BCED4D40-4B67-4331-AC48-79B82B4A47D8}"/>
          </ac:spMkLst>
        </pc:spChg>
        <pc:spChg chg="add">
          <ac:chgData name="Niyazi, Reem" userId="6ca13e3d-c424-4564-bbda-c140a7b75050" providerId="ADAL" clId="{0C6BC213-0603-4656-8FB6-0600BEE459B9}" dt="2024-04-23T21:38:29.094" v="83" actId="26606"/>
          <ac:spMkLst>
            <pc:docMk/>
            <pc:sldMk cId="40661446" sldId="279"/>
            <ac:spMk id="11" creationId="{670CEDEF-4F34-412E-84EE-329C1E936AF5}"/>
          </ac:spMkLst>
        </pc:spChg>
        <pc:graphicFrameChg chg="mod modGraphic">
          <ac:chgData name="Niyazi, Reem" userId="6ca13e3d-c424-4564-bbda-c140a7b75050" providerId="ADAL" clId="{0C6BC213-0603-4656-8FB6-0600BEE459B9}" dt="2024-04-23T21:38:45.010" v="86" actId="14100"/>
          <ac:graphicFrameMkLst>
            <pc:docMk/>
            <pc:sldMk cId="40661446" sldId="279"/>
            <ac:graphicFrameMk id="4" creationId="{00000000-0000-0000-0000-000000000000}"/>
          </ac:graphicFrameMkLst>
        </pc:graphicFrameChg>
      </pc:sldChg>
      <pc:sldChg chg="addSp delSp modSp mod">
        <pc:chgData name="Niyazi, Reem" userId="6ca13e3d-c424-4564-bbda-c140a7b75050" providerId="ADAL" clId="{0C6BC213-0603-4656-8FB6-0600BEE459B9}" dt="2024-04-29T14:46:24.490" v="242" actId="1076"/>
        <pc:sldMkLst>
          <pc:docMk/>
          <pc:sldMk cId="3498259404" sldId="288"/>
        </pc:sldMkLst>
        <pc:spChg chg="add del">
          <ac:chgData name="Niyazi, Reem" userId="6ca13e3d-c424-4564-bbda-c140a7b75050" providerId="ADAL" clId="{0C6BC213-0603-4656-8FB6-0600BEE459B9}" dt="2024-04-23T21:36:20.240" v="74" actId="26606"/>
          <ac:spMkLst>
            <pc:docMk/>
            <pc:sldMk cId="3498259404" sldId="288"/>
            <ac:spMk id="3" creationId="{00000000-0000-0000-0000-000000000000}"/>
          </ac:spMkLst>
        </pc:spChg>
        <pc:graphicFrameChg chg="mod modGraphic">
          <ac:chgData name="Niyazi, Reem" userId="6ca13e3d-c424-4564-bbda-c140a7b75050" providerId="ADAL" clId="{0C6BC213-0603-4656-8FB6-0600BEE459B9}" dt="2024-04-29T14:46:24.490" v="242" actId="1076"/>
          <ac:graphicFrameMkLst>
            <pc:docMk/>
            <pc:sldMk cId="3498259404" sldId="288"/>
            <ac:graphicFrameMk id="4" creationId="{00000000-0000-0000-0000-000000000000}"/>
          </ac:graphicFrameMkLst>
        </pc:graphicFrameChg>
        <pc:graphicFrameChg chg="add del mod">
          <ac:chgData name="Niyazi, Reem" userId="6ca13e3d-c424-4564-bbda-c140a7b75050" providerId="ADAL" clId="{0C6BC213-0603-4656-8FB6-0600BEE459B9}" dt="2024-04-23T21:25:40.327" v="57" actId="26606"/>
          <ac:graphicFrameMkLst>
            <pc:docMk/>
            <pc:sldMk cId="3498259404" sldId="288"/>
            <ac:graphicFrameMk id="6" creationId="{E46053DF-A935-790E-149A-543E31BB4DC9}"/>
          </ac:graphicFrameMkLst>
        </pc:graphicFrameChg>
        <pc:graphicFrameChg chg="add mod">
          <ac:chgData name="Niyazi, Reem" userId="6ca13e3d-c424-4564-bbda-c140a7b75050" providerId="ADAL" clId="{0C6BC213-0603-4656-8FB6-0600BEE459B9}" dt="2024-04-23T21:37:42.304" v="81" actId="313"/>
          <ac:graphicFrameMkLst>
            <pc:docMk/>
            <pc:sldMk cId="3498259404" sldId="288"/>
            <ac:graphicFrameMk id="7" creationId="{47661944-A5B2-6D17-4DC3-5E3650188D2F}"/>
          </ac:graphicFrameMkLst>
        </pc:graphicFrameChg>
      </pc:sldChg>
      <pc:sldChg chg="addSp delSp modSp mod setBg">
        <pc:chgData name="Niyazi, Reem" userId="6ca13e3d-c424-4564-bbda-c140a7b75050" providerId="ADAL" clId="{0C6BC213-0603-4656-8FB6-0600BEE459B9}" dt="2024-04-29T14:58:15.803" v="256" actId="1076"/>
        <pc:sldMkLst>
          <pc:docMk/>
          <pc:sldMk cId="1757840748" sldId="289"/>
        </pc:sldMkLst>
        <pc:spChg chg="mod">
          <ac:chgData name="Niyazi, Reem" userId="6ca13e3d-c424-4564-bbda-c140a7b75050" providerId="ADAL" clId="{0C6BC213-0603-4656-8FB6-0600BEE459B9}" dt="2024-04-23T21:13:28.675" v="43" actId="1076"/>
          <ac:spMkLst>
            <pc:docMk/>
            <pc:sldMk cId="1757840748" sldId="289"/>
            <ac:spMk id="2" creationId="{00000000-0000-0000-0000-000000000000}"/>
          </ac:spMkLst>
        </pc:spChg>
        <pc:spChg chg="mod ord">
          <ac:chgData name="Niyazi, Reem" userId="6ca13e3d-c424-4564-bbda-c140a7b75050" providerId="ADAL" clId="{0C6BC213-0603-4656-8FB6-0600BEE459B9}" dt="2024-04-29T14:58:15.803" v="256" actId="1076"/>
          <ac:spMkLst>
            <pc:docMk/>
            <pc:sldMk cId="1757840748" sldId="289"/>
            <ac:spMk id="3" creationId="{00000000-0000-0000-0000-000000000000}"/>
          </ac:spMkLst>
        </pc:spChg>
        <pc:spChg chg="add del">
          <ac:chgData name="Niyazi, Reem" userId="6ca13e3d-c424-4564-bbda-c140a7b75050" providerId="ADAL" clId="{0C6BC213-0603-4656-8FB6-0600BEE459B9}" dt="2024-04-23T21:09:50.683" v="11" actId="26606"/>
          <ac:spMkLst>
            <pc:docMk/>
            <pc:sldMk cId="1757840748" sldId="289"/>
            <ac:spMk id="10" creationId="{B6FACB3C-9069-4791-BC5C-0DB7CD19B853}"/>
          </ac:spMkLst>
        </pc:spChg>
        <pc:spChg chg="add del">
          <ac:chgData name="Niyazi, Reem" userId="6ca13e3d-c424-4564-bbda-c140a7b75050" providerId="ADAL" clId="{0C6BC213-0603-4656-8FB6-0600BEE459B9}" dt="2024-04-23T21:09:50.683" v="11" actId="26606"/>
          <ac:spMkLst>
            <pc:docMk/>
            <pc:sldMk cId="1757840748" sldId="289"/>
            <ac:spMk id="12" creationId="{71F2038E-D777-4B76-81DD-DD13EE91B9DD}"/>
          </ac:spMkLst>
        </pc:spChg>
        <pc:spChg chg="add del">
          <ac:chgData name="Niyazi, Reem" userId="6ca13e3d-c424-4564-bbda-c140a7b75050" providerId="ADAL" clId="{0C6BC213-0603-4656-8FB6-0600BEE459B9}" dt="2024-04-23T21:09:51.689" v="13" actId="26606"/>
          <ac:spMkLst>
            <pc:docMk/>
            <pc:sldMk cId="1757840748" sldId="289"/>
            <ac:spMk id="20" creationId="{7FF47CB7-972F-479F-A36D-9E72D26EC8DA}"/>
          </ac:spMkLst>
        </pc:spChg>
        <pc:spChg chg="add del">
          <ac:chgData name="Niyazi, Reem" userId="6ca13e3d-c424-4564-bbda-c140a7b75050" providerId="ADAL" clId="{0C6BC213-0603-4656-8FB6-0600BEE459B9}" dt="2024-04-23T21:09:51.689" v="13" actId="26606"/>
          <ac:spMkLst>
            <pc:docMk/>
            <pc:sldMk cId="1757840748" sldId="289"/>
            <ac:spMk id="21" creationId="{0D153B68-5844-490D-8E67-F616D6D721CA}"/>
          </ac:spMkLst>
        </pc:spChg>
        <pc:spChg chg="add del">
          <ac:chgData name="Niyazi, Reem" userId="6ca13e3d-c424-4564-bbda-c140a7b75050" providerId="ADAL" clId="{0C6BC213-0603-4656-8FB6-0600BEE459B9}" dt="2024-04-23T21:09:51.689" v="13" actId="26606"/>
          <ac:spMkLst>
            <pc:docMk/>
            <pc:sldMk cId="1757840748" sldId="289"/>
            <ac:spMk id="22" creationId="{9A0D773F-7A7D-4DBB-9DEA-86BB8B8F4BC8}"/>
          </ac:spMkLst>
        </pc:spChg>
        <pc:spChg chg="add del">
          <ac:chgData name="Niyazi, Reem" userId="6ca13e3d-c424-4564-bbda-c140a7b75050" providerId="ADAL" clId="{0C6BC213-0603-4656-8FB6-0600BEE459B9}" dt="2024-04-23T21:09:53.275" v="15" actId="26606"/>
          <ac:spMkLst>
            <pc:docMk/>
            <pc:sldMk cId="1757840748" sldId="289"/>
            <ac:spMk id="24" creationId="{F821940F-7A1D-4ACC-85B4-A932898ABB37}"/>
          </ac:spMkLst>
        </pc:spChg>
        <pc:spChg chg="add del">
          <ac:chgData name="Niyazi, Reem" userId="6ca13e3d-c424-4564-bbda-c140a7b75050" providerId="ADAL" clId="{0C6BC213-0603-4656-8FB6-0600BEE459B9}" dt="2024-04-23T21:09:53.275" v="15" actId="26606"/>
          <ac:spMkLst>
            <pc:docMk/>
            <pc:sldMk cId="1757840748" sldId="289"/>
            <ac:spMk id="25" creationId="{16674508-81D3-48CF-96BF-7FC60EAA572A}"/>
          </ac:spMkLst>
        </pc:spChg>
        <pc:spChg chg="add del">
          <ac:chgData name="Niyazi, Reem" userId="6ca13e3d-c424-4564-bbda-c140a7b75050" providerId="ADAL" clId="{0C6BC213-0603-4656-8FB6-0600BEE459B9}" dt="2024-04-23T21:09:55.065" v="17" actId="26606"/>
          <ac:spMkLst>
            <pc:docMk/>
            <pc:sldMk cId="1757840748" sldId="289"/>
            <ac:spMk id="27" creationId="{04812C46-200A-4DEB-A05E-3ED6C68C2387}"/>
          </ac:spMkLst>
        </pc:spChg>
        <pc:spChg chg="add del">
          <ac:chgData name="Niyazi, Reem" userId="6ca13e3d-c424-4564-bbda-c140a7b75050" providerId="ADAL" clId="{0C6BC213-0603-4656-8FB6-0600BEE459B9}" dt="2024-04-23T21:09:55.065" v="17" actId="26606"/>
          <ac:spMkLst>
            <pc:docMk/>
            <pc:sldMk cId="1757840748" sldId="289"/>
            <ac:spMk id="28" creationId="{D1EA859B-E555-4109-94F3-6700E046E008}"/>
          </ac:spMkLst>
        </pc:spChg>
        <pc:spChg chg="add del">
          <ac:chgData name="Niyazi, Reem" userId="6ca13e3d-c424-4564-bbda-c140a7b75050" providerId="ADAL" clId="{0C6BC213-0603-4656-8FB6-0600BEE459B9}" dt="2024-04-23T21:09:56.422" v="19" actId="26606"/>
          <ac:spMkLst>
            <pc:docMk/>
            <pc:sldMk cId="1757840748" sldId="289"/>
            <ac:spMk id="30" creationId="{45D37F4E-DDB4-456B-97E0-9937730A039F}"/>
          </ac:spMkLst>
        </pc:spChg>
        <pc:spChg chg="add del">
          <ac:chgData name="Niyazi, Reem" userId="6ca13e3d-c424-4564-bbda-c140a7b75050" providerId="ADAL" clId="{0C6BC213-0603-4656-8FB6-0600BEE459B9}" dt="2024-04-23T21:09:56.422" v="19" actId="26606"/>
          <ac:spMkLst>
            <pc:docMk/>
            <pc:sldMk cId="1757840748" sldId="289"/>
            <ac:spMk id="31" creationId="{B2DD41CD-8F47-4F56-AD12-4E2FF7696987}"/>
          </ac:spMkLst>
        </pc:spChg>
        <pc:spChg chg="add del">
          <ac:chgData name="Niyazi, Reem" userId="6ca13e3d-c424-4564-bbda-c140a7b75050" providerId="ADAL" clId="{0C6BC213-0603-4656-8FB6-0600BEE459B9}" dt="2024-04-23T21:09:59.034" v="21" actId="26606"/>
          <ac:spMkLst>
            <pc:docMk/>
            <pc:sldMk cId="1757840748" sldId="289"/>
            <ac:spMk id="33" creationId="{637B2035-1FCB-439A-B421-095E136C7E07}"/>
          </ac:spMkLst>
        </pc:spChg>
        <pc:spChg chg="add del">
          <ac:chgData name="Niyazi, Reem" userId="6ca13e3d-c424-4564-bbda-c140a7b75050" providerId="ADAL" clId="{0C6BC213-0603-4656-8FB6-0600BEE459B9}" dt="2024-04-23T21:09:59.034" v="21" actId="26606"/>
          <ac:spMkLst>
            <pc:docMk/>
            <pc:sldMk cId="1757840748" sldId="289"/>
            <ac:spMk id="34" creationId="{676D6CDF-C512-4739-B158-55EE955EFA39}"/>
          </ac:spMkLst>
        </pc:spChg>
        <pc:spChg chg="add del">
          <ac:chgData name="Niyazi, Reem" userId="6ca13e3d-c424-4564-bbda-c140a7b75050" providerId="ADAL" clId="{0C6BC213-0603-4656-8FB6-0600BEE459B9}" dt="2024-04-23T21:10:04.221" v="25" actId="26606"/>
          <ac:spMkLst>
            <pc:docMk/>
            <pc:sldMk cId="1757840748" sldId="289"/>
            <ac:spMk id="39" creationId="{AF6CB648-9554-488A-B457-99CAAD1DA528}"/>
          </ac:spMkLst>
        </pc:spChg>
        <pc:spChg chg="add del">
          <ac:chgData name="Niyazi, Reem" userId="6ca13e3d-c424-4564-bbda-c140a7b75050" providerId="ADAL" clId="{0C6BC213-0603-4656-8FB6-0600BEE459B9}" dt="2024-04-23T21:10:04.221" v="25" actId="26606"/>
          <ac:spMkLst>
            <pc:docMk/>
            <pc:sldMk cId="1757840748" sldId="289"/>
            <ac:spMk id="40" creationId="{E3ADCBE7-9330-1CDA-00EB-CDD12DB722FF}"/>
          </ac:spMkLst>
        </pc:spChg>
        <pc:spChg chg="add del">
          <ac:chgData name="Niyazi, Reem" userId="6ca13e3d-c424-4564-bbda-c140a7b75050" providerId="ADAL" clId="{0C6BC213-0603-4656-8FB6-0600BEE459B9}" dt="2024-04-23T21:10:05.546" v="27" actId="26606"/>
          <ac:spMkLst>
            <pc:docMk/>
            <pc:sldMk cId="1757840748" sldId="289"/>
            <ac:spMk id="42" creationId="{FE1EC756-41E9-4FD6-AD48-EF46A28137B7}"/>
          </ac:spMkLst>
        </pc:spChg>
        <pc:spChg chg="add del">
          <ac:chgData name="Niyazi, Reem" userId="6ca13e3d-c424-4564-bbda-c140a7b75050" providerId="ADAL" clId="{0C6BC213-0603-4656-8FB6-0600BEE459B9}" dt="2024-04-23T21:10:05.546" v="27" actId="26606"/>
          <ac:spMkLst>
            <pc:docMk/>
            <pc:sldMk cId="1757840748" sldId="289"/>
            <ac:spMk id="43" creationId="{E66F6371-9EA5-9354-29DC-1D07B921F79C}"/>
          </ac:spMkLst>
        </pc:spChg>
        <pc:spChg chg="add del">
          <ac:chgData name="Niyazi, Reem" userId="6ca13e3d-c424-4564-bbda-c140a7b75050" providerId="ADAL" clId="{0C6BC213-0603-4656-8FB6-0600BEE459B9}" dt="2024-04-23T21:10:19.433" v="31" actId="26606"/>
          <ac:spMkLst>
            <pc:docMk/>
            <pc:sldMk cId="1757840748" sldId="289"/>
            <ac:spMk id="48" creationId="{D1942232-83D0-49E2-AF9B-1F97E3C1EF8E}"/>
          </ac:spMkLst>
        </pc:spChg>
        <pc:spChg chg="add del">
          <ac:chgData name="Niyazi, Reem" userId="6ca13e3d-c424-4564-bbda-c140a7b75050" providerId="ADAL" clId="{0C6BC213-0603-4656-8FB6-0600BEE459B9}" dt="2024-04-23T21:10:19.433" v="31" actId="26606"/>
          <ac:spMkLst>
            <pc:docMk/>
            <pc:sldMk cId="1757840748" sldId="289"/>
            <ac:spMk id="49" creationId="{E9E70D72-6E23-4015-A4A6-85C120C19167}"/>
          </ac:spMkLst>
        </pc:spChg>
        <pc:spChg chg="add del">
          <ac:chgData name="Niyazi, Reem" userId="6ca13e3d-c424-4564-bbda-c140a7b75050" providerId="ADAL" clId="{0C6BC213-0603-4656-8FB6-0600BEE459B9}" dt="2024-04-23T21:11:53.405" v="35" actId="26606"/>
          <ac:spMkLst>
            <pc:docMk/>
            <pc:sldMk cId="1757840748" sldId="289"/>
            <ac:spMk id="56" creationId="{2EB492CD-616E-47F8-933B-5E2D952A0593}"/>
          </ac:spMkLst>
        </pc:spChg>
        <pc:spChg chg="add del">
          <ac:chgData name="Niyazi, Reem" userId="6ca13e3d-c424-4564-bbda-c140a7b75050" providerId="ADAL" clId="{0C6BC213-0603-4656-8FB6-0600BEE459B9}" dt="2024-04-23T21:11:53.405" v="35" actId="26606"/>
          <ac:spMkLst>
            <pc:docMk/>
            <pc:sldMk cId="1757840748" sldId="289"/>
            <ac:spMk id="57" creationId="{59383CF9-23B5-4335-9B21-1791C4CF1C75}"/>
          </ac:spMkLst>
        </pc:spChg>
        <pc:spChg chg="add del">
          <ac:chgData name="Niyazi, Reem" userId="6ca13e3d-c424-4564-bbda-c140a7b75050" providerId="ADAL" clId="{0C6BC213-0603-4656-8FB6-0600BEE459B9}" dt="2024-04-23T21:11:53.405" v="35" actId="26606"/>
          <ac:spMkLst>
            <pc:docMk/>
            <pc:sldMk cId="1757840748" sldId="289"/>
            <ac:spMk id="58" creationId="{0007FE00-9498-4706-B255-6437B0252C02}"/>
          </ac:spMkLst>
        </pc:spChg>
        <pc:spChg chg="add">
          <ac:chgData name="Niyazi, Reem" userId="6ca13e3d-c424-4564-bbda-c140a7b75050" providerId="ADAL" clId="{0C6BC213-0603-4656-8FB6-0600BEE459B9}" dt="2024-04-23T21:11:53.405" v="35" actId="26606"/>
          <ac:spMkLst>
            <pc:docMk/>
            <pc:sldMk cId="1757840748" sldId="289"/>
            <ac:spMk id="63" creationId="{0E3596DD-156A-473E-9BB3-C6A29F7574E9}"/>
          </ac:spMkLst>
        </pc:spChg>
        <pc:spChg chg="add">
          <ac:chgData name="Niyazi, Reem" userId="6ca13e3d-c424-4564-bbda-c140a7b75050" providerId="ADAL" clId="{0C6BC213-0603-4656-8FB6-0600BEE459B9}" dt="2024-04-23T21:11:53.405" v="35" actId="26606"/>
          <ac:spMkLst>
            <pc:docMk/>
            <pc:sldMk cId="1757840748" sldId="289"/>
            <ac:spMk id="65" creationId="{2C46C4D6-C474-4E92-B52E-944C1118F7B6}"/>
          </ac:spMkLst>
        </pc:spChg>
        <pc:grpChg chg="add del">
          <ac:chgData name="Niyazi, Reem" userId="6ca13e3d-c424-4564-bbda-c140a7b75050" providerId="ADAL" clId="{0C6BC213-0603-4656-8FB6-0600BEE459B9}" dt="2024-04-23T21:09:50.683" v="11" actId="26606"/>
          <ac:grpSpMkLst>
            <pc:docMk/>
            <pc:sldMk cId="1757840748" sldId="289"/>
            <ac:grpSpMk id="14" creationId="{DD354807-230F-4402-B1B9-F733A8F1F190}"/>
          </ac:grpSpMkLst>
        </pc:grpChg>
        <pc:grpChg chg="add del">
          <ac:chgData name="Niyazi, Reem" userId="6ca13e3d-c424-4564-bbda-c140a7b75050" providerId="ADAL" clId="{0C6BC213-0603-4656-8FB6-0600BEE459B9}" dt="2024-04-23T21:10:00.525" v="23" actId="26606"/>
          <ac:grpSpMkLst>
            <pc:docMk/>
            <pc:sldMk cId="1757840748" sldId="289"/>
            <ac:grpSpMk id="36" creationId="{1FD67D68-9B83-C338-8342-3348D8F22347}"/>
          </ac:grpSpMkLst>
        </pc:grpChg>
        <pc:grpChg chg="add del">
          <ac:chgData name="Niyazi, Reem" userId="6ca13e3d-c424-4564-bbda-c140a7b75050" providerId="ADAL" clId="{0C6BC213-0603-4656-8FB6-0600BEE459B9}" dt="2024-04-23T21:10:10.017" v="29" actId="26606"/>
          <ac:grpSpMkLst>
            <pc:docMk/>
            <pc:sldMk cId="1757840748" sldId="289"/>
            <ac:grpSpMk id="45" creationId="{C54A2A4D-19EF-3552-F383-6AD9587C8AFC}"/>
          </ac:grpSpMkLst>
        </pc:grpChg>
        <pc:grpChg chg="add del">
          <ac:chgData name="Niyazi, Reem" userId="6ca13e3d-c424-4564-bbda-c140a7b75050" providerId="ADAL" clId="{0C6BC213-0603-4656-8FB6-0600BEE459B9}" dt="2024-04-23T21:10:19.433" v="31" actId="26606"/>
          <ac:grpSpMkLst>
            <pc:docMk/>
            <pc:sldMk cId="1757840748" sldId="289"/>
            <ac:grpSpMk id="50" creationId="{C28A977F-B603-4D81-B0FC-C8DE048A7931}"/>
          </ac:grpSpMkLst>
        </pc:grpChg>
        <pc:grpChg chg="add del">
          <ac:chgData name="Niyazi, Reem" userId="6ca13e3d-c424-4564-bbda-c140a7b75050" providerId="ADAL" clId="{0C6BC213-0603-4656-8FB6-0600BEE459B9}" dt="2024-04-23T21:10:19.433" v="31" actId="26606"/>
          <ac:grpSpMkLst>
            <pc:docMk/>
            <pc:sldMk cId="1757840748" sldId="289"/>
            <ac:grpSpMk id="51" creationId="{C78D9229-E61D-4FEE-8321-2F8B64A8CADF}"/>
          </ac:grpSpMkLst>
        </pc:grpChg>
        <pc:picChg chg="add mod ord">
          <ac:chgData name="Niyazi, Reem" userId="6ca13e3d-c424-4564-bbda-c140a7b75050" providerId="ADAL" clId="{0C6BC213-0603-4656-8FB6-0600BEE459B9}" dt="2024-04-23T21:13:50.542" v="46" actId="1076"/>
          <ac:picMkLst>
            <pc:docMk/>
            <pc:sldMk cId="1757840748" sldId="289"/>
            <ac:picMk id="5" creationId="{14F20255-973E-1D64-8AEB-68A03F21004D}"/>
          </ac:picMkLst>
        </pc:picChg>
      </pc:sldChg>
      <pc:sldChg chg="addSp delSp modSp mod setBg">
        <pc:chgData name="Niyazi, Reem" userId="6ca13e3d-c424-4564-bbda-c140a7b75050" providerId="ADAL" clId="{0C6BC213-0603-4656-8FB6-0600BEE459B9}" dt="2024-04-23T21:15:12.576" v="48" actId="26606"/>
        <pc:sldMkLst>
          <pc:docMk/>
          <pc:sldMk cId="2998261666" sldId="290"/>
        </pc:sldMkLst>
        <pc:spChg chg="mod">
          <ac:chgData name="Niyazi, Reem" userId="6ca13e3d-c424-4564-bbda-c140a7b75050" providerId="ADAL" clId="{0C6BC213-0603-4656-8FB6-0600BEE459B9}" dt="2024-04-23T21:15:12.576" v="48" actId="26606"/>
          <ac:spMkLst>
            <pc:docMk/>
            <pc:sldMk cId="2998261666" sldId="290"/>
            <ac:spMk id="2" creationId="{00000000-0000-0000-0000-000000000000}"/>
          </ac:spMkLst>
        </pc:spChg>
        <pc:spChg chg="del mod">
          <ac:chgData name="Niyazi, Reem" userId="6ca13e3d-c424-4564-bbda-c140a7b75050" providerId="ADAL" clId="{0C6BC213-0603-4656-8FB6-0600BEE459B9}" dt="2024-04-23T21:15:12.576" v="48" actId="26606"/>
          <ac:spMkLst>
            <pc:docMk/>
            <pc:sldMk cId="2998261666" sldId="290"/>
            <ac:spMk id="3" creationId="{00000000-0000-0000-0000-000000000000}"/>
          </ac:spMkLst>
        </pc:spChg>
        <pc:spChg chg="add">
          <ac:chgData name="Niyazi, Reem" userId="6ca13e3d-c424-4564-bbda-c140a7b75050" providerId="ADAL" clId="{0C6BC213-0603-4656-8FB6-0600BEE459B9}" dt="2024-04-23T21:15:12.576" v="48" actId="26606"/>
          <ac:spMkLst>
            <pc:docMk/>
            <pc:sldMk cId="2998261666" sldId="290"/>
            <ac:spMk id="9" creationId="{7301F447-EEF7-48F5-AF73-7566EE7F64AD}"/>
          </ac:spMkLst>
        </pc:spChg>
        <pc:spChg chg="add">
          <ac:chgData name="Niyazi, Reem" userId="6ca13e3d-c424-4564-bbda-c140a7b75050" providerId="ADAL" clId="{0C6BC213-0603-4656-8FB6-0600BEE459B9}" dt="2024-04-23T21:15:12.576" v="48" actId="26606"/>
          <ac:spMkLst>
            <pc:docMk/>
            <pc:sldMk cId="2998261666" sldId="290"/>
            <ac:spMk id="11" creationId="{F7117410-A2A4-4085-9ADC-46744551DBDE}"/>
          </ac:spMkLst>
        </pc:spChg>
        <pc:spChg chg="add">
          <ac:chgData name="Niyazi, Reem" userId="6ca13e3d-c424-4564-bbda-c140a7b75050" providerId="ADAL" clId="{0C6BC213-0603-4656-8FB6-0600BEE459B9}" dt="2024-04-23T21:15:12.576" v="48" actId="26606"/>
          <ac:spMkLst>
            <pc:docMk/>
            <pc:sldMk cId="2998261666" sldId="290"/>
            <ac:spMk id="13" creationId="{99F74EB5-E547-4FB4-95F5-BCC788F3C4A0}"/>
          </ac:spMkLst>
        </pc:spChg>
        <pc:graphicFrameChg chg="add">
          <ac:chgData name="Niyazi, Reem" userId="6ca13e3d-c424-4564-bbda-c140a7b75050" providerId="ADAL" clId="{0C6BC213-0603-4656-8FB6-0600BEE459B9}" dt="2024-04-23T21:15:12.576" v="48" actId="26606"/>
          <ac:graphicFrameMkLst>
            <pc:docMk/>
            <pc:sldMk cId="2998261666" sldId="290"/>
            <ac:graphicFrameMk id="5" creationId="{5341DE74-0DA1-8997-BC5C-52391CF969CA}"/>
          </ac:graphicFrameMkLst>
        </pc:graphicFrameChg>
      </pc:sldChg>
      <pc:sldChg chg="modSp mod">
        <pc:chgData name="Niyazi, Reem" userId="6ca13e3d-c424-4564-bbda-c140a7b75050" providerId="ADAL" clId="{0C6BC213-0603-4656-8FB6-0600BEE459B9}" dt="2024-04-29T14:44:50.756" v="232" actId="14100"/>
        <pc:sldMkLst>
          <pc:docMk/>
          <pc:sldMk cId="3701594376" sldId="291"/>
        </pc:sldMkLst>
        <pc:graphicFrameChg chg="mod">
          <ac:chgData name="Niyazi, Reem" userId="6ca13e3d-c424-4564-bbda-c140a7b75050" providerId="ADAL" clId="{0C6BC213-0603-4656-8FB6-0600BEE459B9}" dt="2024-04-29T14:44:50.756" v="232" actId="14100"/>
          <ac:graphicFrameMkLst>
            <pc:docMk/>
            <pc:sldMk cId="3701594376" sldId="291"/>
            <ac:graphicFrameMk id="40" creationId="{00000000-0000-0000-0000-000000000000}"/>
          </ac:graphicFrameMkLst>
        </pc:graphicFrameChg>
      </pc:sldChg>
      <pc:sldChg chg="addSp delSp modSp mod setBg">
        <pc:chgData name="Niyazi, Reem" userId="6ca13e3d-c424-4564-bbda-c140a7b75050" providerId="ADAL" clId="{0C6BC213-0603-4656-8FB6-0600BEE459B9}" dt="2024-04-23T21:31:10.175" v="62" actId="26606"/>
        <pc:sldMkLst>
          <pc:docMk/>
          <pc:sldMk cId="283008621" sldId="292"/>
        </pc:sldMkLst>
        <pc:spChg chg="mod">
          <ac:chgData name="Niyazi, Reem" userId="6ca13e3d-c424-4564-bbda-c140a7b75050" providerId="ADAL" clId="{0C6BC213-0603-4656-8FB6-0600BEE459B9}" dt="2024-04-23T21:31:10.175" v="62" actId="26606"/>
          <ac:spMkLst>
            <pc:docMk/>
            <pc:sldMk cId="283008621" sldId="292"/>
            <ac:spMk id="2" creationId="{00000000-0000-0000-0000-000000000000}"/>
          </ac:spMkLst>
        </pc:spChg>
        <pc:spChg chg="del">
          <ac:chgData name="Niyazi, Reem" userId="6ca13e3d-c424-4564-bbda-c140a7b75050" providerId="ADAL" clId="{0C6BC213-0603-4656-8FB6-0600BEE459B9}" dt="2024-04-23T21:31:10.175" v="62" actId="26606"/>
          <ac:spMkLst>
            <pc:docMk/>
            <pc:sldMk cId="283008621" sldId="292"/>
            <ac:spMk id="3" creationId="{00000000-0000-0000-0000-000000000000}"/>
          </ac:spMkLst>
        </pc:spChg>
        <pc:spChg chg="add">
          <ac:chgData name="Niyazi, Reem" userId="6ca13e3d-c424-4564-bbda-c140a7b75050" providerId="ADAL" clId="{0C6BC213-0603-4656-8FB6-0600BEE459B9}" dt="2024-04-23T21:31:10.175" v="62" actId="26606"/>
          <ac:spMkLst>
            <pc:docMk/>
            <pc:sldMk cId="283008621" sldId="292"/>
            <ac:spMk id="9" creationId="{53B021B3-DE93-4AB7-8A18-CF5F1CED88B8}"/>
          </ac:spMkLst>
        </pc:spChg>
        <pc:spChg chg="add">
          <ac:chgData name="Niyazi, Reem" userId="6ca13e3d-c424-4564-bbda-c140a7b75050" providerId="ADAL" clId="{0C6BC213-0603-4656-8FB6-0600BEE459B9}" dt="2024-04-23T21:31:10.175" v="62" actId="26606"/>
          <ac:spMkLst>
            <pc:docMk/>
            <pc:sldMk cId="283008621" sldId="292"/>
            <ac:spMk id="11" creationId="{52D502E5-F6B4-4D58-B4AE-FC466FF15EE8}"/>
          </ac:spMkLst>
        </pc:spChg>
        <pc:spChg chg="add">
          <ac:chgData name="Niyazi, Reem" userId="6ca13e3d-c424-4564-bbda-c140a7b75050" providerId="ADAL" clId="{0C6BC213-0603-4656-8FB6-0600BEE459B9}" dt="2024-04-23T21:31:10.175" v="62" actId="26606"/>
          <ac:spMkLst>
            <pc:docMk/>
            <pc:sldMk cId="283008621" sldId="292"/>
            <ac:spMk id="13" creationId="{9DECDBF4-02B6-4BB4-B65B-B8107AD6A9E8}"/>
          </ac:spMkLst>
        </pc:spChg>
        <pc:graphicFrameChg chg="add">
          <ac:chgData name="Niyazi, Reem" userId="6ca13e3d-c424-4564-bbda-c140a7b75050" providerId="ADAL" clId="{0C6BC213-0603-4656-8FB6-0600BEE459B9}" dt="2024-04-23T21:31:10.175" v="62" actId="26606"/>
          <ac:graphicFrameMkLst>
            <pc:docMk/>
            <pc:sldMk cId="283008621" sldId="292"/>
            <ac:graphicFrameMk id="5" creationId="{8F8C5C99-12D0-0B1D-18F2-04043191AB26}"/>
          </ac:graphicFrameMkLst>
        </pc:graphicFrameChg>
      </pc:sldChg>
      <pc:sldChg chg="addSp delSp modSp mod setBg">
        <pc:chgData name="Niyazi, Reem" userId="6ca13e3d-c424-4564-bbda-c140a7b75050" providerId="ADAL" clId="{0C6BC213-0603-4656-8FB6-0600BEE459B9}" dt="2024-04-29T14:36:41.362" v="217" actId="313"/>
        <pc:sldMkLst>
          <pc:docMk/>
          <pc:sldMk cId="2543111436" sldId="293"/>
        </pc:sldMkLst>
        <pc:spChg chg="mod">
          <ac:chgData name="Niyazi, Reem" userId="6ca13e3d-c424-4564-bbda-c140a7b75050" providerId="ADAL" clId="{0C6BC213-0603-4656-8FB6-0600BEE459B9}" dt="2024-04-23T21:39:39.121" v="87" actId="26606"/>
          <ac:spMkLst>
            <pc:docMk/>
            <pc:sldMk cId="2543111436" sldId="293"/>
            <ac:spMk id="2" creationId="{00000000-0000-0000-0000-000000000000}"/>
          </ac:spMkLst>
        </pc:spChg>
        <pc:spChg chg="mod">
          <ac:chgData name="Niyazi, Reem" userId="6ca13e3d-c424-4564-bbda-c140a7b75050" providerId="ADAL" clId="{0C6BC213-0603-4656-8FB6-0600BEE459B9}" dt="2024-04-29T14:36:41.362" v="217" actId="313"/>
          <ac:spMkLst>
            <pc:docMk/>
            <pc:sldMk cId="2543111436" sldId="293"/>
            <ac:spMk id="3" creationId="{00000000-0000-0000-0000-000000000000}"/>
          </ac:spMkLst>
        </pc:spChg>
        <pc:spChg chg="mod ord">
          <ac:chgData name="Niyazi, Reem" userId="6ca13e3d-c424-4564-bbda-c140a7b75050" providerId="ADAL" clId="{0C6BC213-0603-4656-8FB6-0600BEE459B9}" dt="2024-04-23T21:39:39.121" v="87" actId="26606"/>
          <ac:spMkLst>
            <pc:docMk/>
            <pc:sldMk cId="2543111436" sldId="293"/>
            <ac:spMk id="7" creationId="{00000000-0000-0000-0000-000000000000}"/>
          </ac:spMkLst>
        </pc:spChg>
        <pc:spChg chg="add">
          <ac:chgData name="Niyazi, Reem" userId="6ca13e3d-c424-4564-bbda-c140a7b75050" providerId="ADAL" clId="{0C6BC213-0603-4656-8FB6-0600BEE459B9}" dt="2024-04-23T21:39:39.121" v="87" actId="26606"/>
          <ac:spMkLst>
            <pc:docMk/>
            <pc:sldMk cId="2543111436" sldId="293"/>
            <ac:spMk id="17" creationId="{B23FE733-F95B-4DF6-AFC5-BEEB3577C494}"/>
          </ac:spMkLst>
        </pc:spChg>
        <pc:spChg chg="add">
          <ac:chgData name="Niyazi, Reem" userId="6ca13e3d-c424-4564-bbda-c140a7b75050" providerId="ADAL" clId="{0C6BC213-0603-4656-8FB6-0600BEE459B9}" dt="2024-04-23T21:39:39.121" v="87" actId="26606"/>
          <ac:spMkLst>
            <pc:docMk/>
            <pc:sldMk cId="2543111436" sldId="293"/>
            <ac:spMk id="19" creationId="{9080D120-BD54-46E1-BA37-82F5E8089E90}"/>
          </ac:spMkLst>
        </pc:spChg>
        <pc:spChg chg="add">
          <ac:chgData name="Niyazi, Reem" userId="6ca13e3d-c424-4564-bbda-c140a7b75050" providerId="ADAL" clId="{0C6BC213-0603-4656-8FB6-0600BEE459B9}" dt="2024-04-23T21:39:39.121" v="87" actId="26606"/>
          <ac:spMkLst>
            <pc:docMk/>
            <pc:sldMk cId="2543111436" sldId="293"/>
            <ac:spMk id="21" creationId="{81D83946-74FA-498A-AC80-9926F041B5C5}"/>
          </ac:spMkLst>
        </pc:spChg>
        <pc:spChg chg="add">
          <ac:chgData name="Niyazi, Reem" userId="6ca13e3d-c424-4564-bbda-c140a7b75050" providerId="ADAL" clId="{0C6BC213-0603-4656-8FB6-0600BEE459B9}" dt="2024-04-23T21:39:39.121" v="87" actId="26606"/>
          <ac:spMkLst>
            <pc:docMk/>
            <pc:sldMk cId="2543111436" sldId="293"/>
            <ac:spMk id="23" creationId="{5060D983-8B52-443A-8183-2A1DE05618B5}"/>
          </ac:spMkLst>
        </pc:spChg>
        <pc:picChg chg="del ord">
          <ac:chgData name="Niyazi, Reem" userId="6ca13e3d-c424-4564-bbda-c140a7b75050" providerId="ADAL" clId="{0C6BC213-0603-4656-8FB6-0600BEE459B9}" dt="2024-04-24T15:20:00.015" v="208" actId="478"/>
          <ac:picMkLst>
            <pc:docMk/>
            <pc:sldMk cId="2543111436" sldId="293"/>
            <ac:picMk id="4" creationId="{00000000-0000-0000-0000-000000000000}"/>
          </ac:picMkLst>
        </pc:picChg>
        <pc:picChg chg="mod">
          <ac:chgData name="Niyazi, Reem" userId="6ca13e3d-c424-4564-bbda-c140a7b75050" providerId="ADAL" clId="{0C6BC213-0603-4656-8FB6-0600BEE459B9}" dt="2024-04-23T21:39:39.121" v="87" actId="26606"/>
          <ac:picMkLst>
            <pc:docMk/>
            <pc:sldMk cId="2543111436" sldId="293"/>
            <ac:picMk id="9" creationId="{08C7FD34-0F6D-5532-4A1B-2F23DB735C46}"/>
          </ac:picMkLst>
        </pc:picChg>
        <pc:picChg chg="mod">
          <ac:chgData name="Niyazi, Reem" userId="6ca13e3d-c424-4564-bbda-c140a7b75050" providerId="ADAL" clId="{0C6BC213-0603-4656-8FB6-0600BEE459B9}" dt="2024-04-23T21:39:39.121" v="87" actId="26606"/>
          <ac:picMkLst>
            <pc:docMk/>
            <pc:sldMk cId="2543111436" sldId="293"/>
            <ac:picMk id="12" creationId="{97A07643-181D-24CF-3417-ABCD8A8BB225}"/>
          </ac:picMkLst>
        </pc:picChg>
      </pc:sldChg>
      <pc:sldChg chg="addSp modSp mod setBg">
        <pc:chgData name="Niyazi, Reem" userId="6ca13e3d-c424-4564-bbda-c140a7b75050" providerId="ADAL" clId="{0C6BC213-0603-4656-8FB6-0600BEE459B9}" dt="2024-04-24T15:04:48.634" v="112" actId="1076"/>
        <pc:sldMkLst>
          <pc:docMk/>
          <pc:sldMk cId="1179296565" sldId="294"/>
        </pc:sldMkLst>
        <pc:spChg chg="mod">
          <ac:chgData name="Niyazi, Reem" userId="6ca13e3d-c424-4564-bbda-c140a7b75050" providerId="ADAL" clId="{0C6BC213-0603-4656-8FB6-0600BEE459B9}" dt="2024-04-23T21:31:54.877" v="64" actId="26606"/>
          <ac:spMkLst>
            <pc:docMk/>
            <pc:sldMk cId="1179296565" sldId="294"/>
            <ac:spMk id="2" creationId="{00000000-0000-0000-0000-000000000000}"/>
          </ac:spMkLst>
        </pc:spChg>
        <pc:spChg chg="mod">
          <ac:chgData name="Niyazi, Reem" userId="6ca13e3d-c424-4564-bbda-c140a7b75050" providerId="ADAL" clId="{0C6BC213-0603-4656-8FB6-0600BEE459B9}" dt="2024-04-23T21:31:54.877" v="64" actId="26606"/>
          <ac:spMkLst>
            <pc:docMk/>
            <pc:sldMk cId="1179296565" sldId="294"/>
            <ac:spMk id="3" creationId="{00000000-0000-0000-0000-000000000000}"/>
          </ac:spMkLst>
        </pc:spChg>
        <pc:spChg chg="add">
          <ac:chgData name="Niyazi, Reem" userId="6ca13e3d-c424-4564-bbda-c140a7b75050" providerId="ADAL" clId="{0C6BC213-0603-4656-8FB6-0600BEE459B9}" dt="2024-04-23T21:31:54.877" v="64" actId="26606"/>
          <ac:spMkLst>
            <pc:docMk/>
            <pc:sldMk cId="1179296565" sldId="294"/>
            <ac:spMk id="11" creationId="{D75A5B51-0925-4835-8511-A0DD17EAA97C}"/>
          </ac:spMkLst>
        </pc:spChg>
        <pc:spChg chg="add">
          <ac:chgData name="Niyazi, Reem" userId="6ca13e3d-c424-4564-bbda-c140a7b75050" providerId="ADAL" clId="{0C6BC213-0603-4656-8FB6-0600BEE459B9}" dt="2024-04-23T21:31:54.877" v="64" actId="26606"/>
          <ac:spMkLst>
            <pc:docMk/>
            <pc:sldMk cId="1179296565" sldId="294"/>
            <ac:spMk id="13" creationId="{5CDFD20D-8E4F-4E3A-AF87-93F23E0DBFB3}"/>
          </ac:spMkLst>
        </pc:spChg>
        <pc:picChg chg="mod ord">
          <ac:chgData name="Niyazi, Reem" userId="6ca13e3d-c424-4564-bbda-c140a7b75050" providerId="ADAL" clId="{0C6BC213-0603-4656-8FB6-0600BEE459B9}" dt="2024-04-24T15:04:37.134" v="109" actId="1076"/>
          <ac:picMkLst>
            <pc:docMk/>
            <pc:sldMk cId="1179296565" sldId="294"/>
            <ac:picMk id="4" creationId="{00000000-0000-0000-0000-000000000000}"/>
          </ac:picMkLst>
        </pc:picChg>
        <pc:picChg chg="mod ord">
          <ac:chgData name="Niyazi, Reem" userId="6ca13e3d-c424-4564-bbda-c140a7b75050" providerId="ADAL" clId="{0C6BC213-0603-4656-8FB6-0600BEE459B9}" dt="2024-04-24T15:04:48.634" v="112" actId="1076"/>
          <ac:picMkLst>
            <pc:docMk/>
            <pc:sldMk cId="1179296565" sldId="294"/>
            <ac:picMk id="5" creationId="{00000000-0000-0000-0000-000000000000}"/>
          </ac:picMkLst>
        </pc:picChg>
        <pc:picChg chg="mod">
          <ac:chgData name="Niyazi, Reem" userId="6ca13e3d-c424-4564-bbda-c140a7b75050" providerId="ADAL" clId="{0C6BC213-0603-4656-8FB6-0600BEE459B9}" dt="2024-04-24T15:04:32.430" v="108" actId="1076"/>
          <ac:picMkLst>
            <pc:docMk/>
            <pc:sldMk cId="1179296565" sldId="294"/>
            <ac:picMk id="6" creationId="{00000000-0000-0000-0000-000000000000}"/>
          </ac:picMkLst>
        </pc:picChg>
        <pc:picChg chg="add mod">
          <ac:chgData name="Niyazi, Reem" userId="6ca13e3d-c424-4564-bbda-c140a7b75050" providerId="ADAL" clId="{0C6BC213-0603-4656-8FB6-0600BEE459B9}" dt="2024-04-24T15:04:39.565" v="110" actId="1076"/>
          <ac:picMkLst>
            <pc:docMk/>
            <pc:sldMk cId="1179296565" sldId="294"/>
            <ac:picMk id="8" creationId="{B80E8541-FF46-77AB-41B1-4029F742E425}"/>
          </ac:picMkLst>
        </pc:picChg>
      </pc:sldChg>
      <pc:sldChg chg="modSp mod">
        <pc:chgData name="Niyazi, Reem" userId="6ca13e3d-c424-4564-bbda-c140a7b75050" providerId="ADAL" clId="{0C6BC213-0603-4656-8FB6-0600BEE459B9}" dt="2024-04-29T14:45:44.903" v="238" actId="1076"/>
        <pc:sldMkLst>
          <pc:docMk/>
          <pc:sldMk cId="1799002701" sldId="298"/>
        </pc:sldMkLst>
        <pc:graphicFrameChg chg="mod modGraphic">
          <ac:chgData name="Niyazi, Reem" userId="6ca13e3d-c424-4564-bbda-c140a7b75050" providerId="ADAL" clId="{0C6BC213-0603-4656-8FB6-0600BEE459B9}" dt="2024-04-29T14:45:44.903" v="238" actId="1076"/>
          <ac:graphicFrameMkLst>
            <pc:docMk/>
            <pc:sldMk cId="1799002701" sldId="298"/>
            <ac:graphicFrameMk id="3" creationId="{79C63A0C-D5CF-5B80-9B6F-10C2B76DFA23}"/>
          </ac:graphicFrameMkLst>
        </pc:graphicFrameChg>
      </pc:sldChg>
      <pc:sldChg chg="addSp delSp modSp mod setBg">
        <pc:chgData name="Niyazi, Reem" userId="6ca13e3d-c424-4564-bbda-c140a7b75050" providerId="ADAL" clId="{0C6BC213-0603-4656-8FB6-0600BEE459B9}" dt="2024-04-24T15:08:21.950" v="130" actId="20577"/>
        <pc:sldMkLst>
          <pc:docMk/>
          <pc:sldMk cId="2329696057" sldId="299"/>
        </pc:sldMkLst>
        <pc:spChg chg="mod">
          <ac:chgData name="Niyazi, Reem" userId="6ca13e3d-c424-4564-bbda-c140a7b75050" providerId="ADAL" clId="{0C6BC213-0603-4656-8FB6-0600BEE459B9}" dt="2024-04-24T15:07:59.006" v="128" actId="26606"/>
          <ac:spMkLst>
            <pc:docMk/>
            <pc:sldMk cId="2329696057" sldId="299"/>
            <ac:spMk id="2" creationId="{00000000-0000-0000-0000-000000000000}"/>
          </ac:spMkLst>
        </pc:spChg>
        <pc:spChg chg="add">
          <ac:chgData name="Niyazi, Reem" userId="6ca13e3d-c424-4564-bbda-c140a7b75050" providerId="ADAL" clId="{0C6BC213-0603-4656-8FB6-0600BEE459B9}" dt="2024-04-24T15:07:59.006" v="128" actId="26606"/>
          <ac:spMkLst>
            <pc:docMk/>
            <pc:sldMk cId="2329696057" sldId="299"/>
            <ac:spMk id="6" creationId="{35DB3719-6FDC-4E5D-891D-FF40B7300F64}"/>
          </ac:spMkLst>
        </pc:spChg>
        <pc:spChg chg="add">
          <ac:chgData name="Niyazi, Reem" userId="6ca13e3d-c424-4564-bbda-c140a7b75050" providerId="ADAL" clId="{0C6BC213-0603-4656-8FB6-0600BEE459B9}" dt="2024-04-24T15:07:59.006" v="128" actId="26606"/>
          <ac:spMkLst>
            <pc:docMk/>
            <pc:sldMk cId="2329696057" sldId="299"/>
            <ac:spMk id="7" creationId="{E0CBAC23-2E3F-4A90-BA59-F8299F6A5439}"/>
          </ac:spMkLst>
        </pc:spChg>
        <pc:spChg chg="add del">
          <ac:chgData name="Niyazi, Reem" userId="6ca13e3d-c424-4564-bbda-c140a7b75050" providerId="ADAL" clId="{0C6BC213-0603-4656-8FB6-0600BEE459B9}" dt="2024-04-24T12:52:19.565" v="89" actId="26606"/>
          <ac:spMkLst>
            <pc:docMk/>
            <pc:sldMk cId="2329696057" sldId="299"/>
            <ac:spMk id="9" creationId="{53B021B3-DE93-4AB7-8A18-CF5F1CED88B8}"/>
          </ac:spMkLst>
        </pc:spChg>
        <pc:spChg chg="add del">
          <ac:chgData name="Niyazi, Reem" userId="6ca13e3d-c424-4564-bbda-c140a7b75050" providerId="ADAL" clId="{0C6BC213-0603-4656-8FB6-0600BEE459B9}" dt="2024-04-24T12:52:19.565" v="89" actId="26606"/>
          <ac:spMkLst>
            <pc:docMk/>
            <pc:sldMk cId="2329696057" sldId="299"/>
            <ac:spMk id="11" creationId="{52D502E5-F6B4-4D58-B4AE-FC466FF15EE8}"/>
          </ac:spMkLst>
        </pc:spChg>
        <pc:spChg chg="add del">
          <ac:chgData name="Niyazi, Reem" userId="6ca13e3d-c424-4564-bbda-c140a7b75050" providerId="ADAL" clId="{0C6BC213-0603-4656-8FB6-0600BEE459B9}" dt="2024-04-24T12:52:19.565" v="89" actId="26606"/>
          <ac:spMkLst>
            <pc:docMk/>
            <pc:sldMk cId="2329696057" sldId="299"/>
            <ac:spMk id="13" creationId="{9DECDBF4-02B6-4BB4-B65B-B8107AD6A9E8}"/>
          </ac:spMkLst>
        </pc:spChg>
        <pc:graphicFrameChg chg="mod modGraphic">
          <ac:chgData name="Niyazi, Reem" userId="6ca13e3d-c424-4564-bbda-c140a7b75050" providerId="ADAL" clId="{0C6BC213-0603-4656-8FB6-0600BEE459B9}" dt="2024-04-24T15:08:21.950" v="130" actId="20577"/>
          <ac:graphicFrameMkLst>
            <pc:docMk/>
            <pc:sldMk cId="2329696057" sldId="299"/>
            <ac:graphicFrameMk id="4" creationId="{00000000-0000-0000-0000-000000000000}"/>
          </ac:graphicFrameMkLst>
        </pc:graphicFrameChg>
      </pc:sldChg>
      <pc:sldChg chg="modSp mod">
        <pc:chgData name="Niyazi, Reem" userId="6ca13e3d-c424-4564-bbda-c140a7b75050" providerId="ADAL" clId="{0C6BC213-0603-4656-8FB6-0600BEE459B9}" dt="2024-04-29T14:59:11.579" v="257" actId="20577"/>
        <pc:sldMkLst>
          <pc:docMk/>
          <pc:sldMk cId="3261883834" sldId="300"/>
        </pc:sldMkLst>
        <pc:graphicFrameChg chg="mod">
          <ac:chgData name="Niyazi, Reem" userId="6ca13e3d-c424-4564-bbda-c140a7b75050" providerId="ADAL" clId="{0C6BC213-0603-4656-8FB6-0600BEE459B9}" dt="2024-04-29T14:43:46.990" v="230" actId="1076"/>
          <ac:graphicFrameMkLst>
            <pc:docMk/>
            <pc:sldMk cId="3261883834" sldId="300"/>
            <ac:graphicFrameMk id="40" creationId="{00000000-0000-0000-0000-000000000000}"/>
          </ac:graphicFrameMkLst>
        </pc:graphicFrameChg>
        <pc:graphicFrameChg chg="mod modGraphic">
          <ac:chgData name="Niyazi, Reem" userId="6ca13e3d-c424-4564-bbda-c140a7b75050" providerId="ADAL" clId="{0C6BC213-0603-4656-8FB6-0600BEE459B9}" dt="2024-04-29T14:59:11.579" v="257" actId="20577"/>
          <ac:graphicFrameMkLst>
            <pc:docMk/>
            <pc:sldMk cId="3261883834" sldId="300"/>
            <ac:graphicFrameMk id="41" creationId="{00000000-0000-0000-0000-000000000000}"/>
          </ac:graphicFrameMkLst>
        </pc:graphicFrameChg>
      </pc:sldChg>
      <pc:sldChg chg="addSp delSp modSp mod setBg">
        <pc:chgData name="Niyazi, Reem" userId="6ca13e3d-c424-4564-bbda-c140a7b75050" providerId="ADAL" clId="{0C6BC213-0603-4656-8FB6-0600BEE459B9}" dt="2024-04-23T21:15:48.287" v="49" actId="26606"/>
        <pc:sldMkLst>
          <pc:docMk/>
          <pc:sldMk cId="2436911256" sldId="301"/>
        </pc:sldMkLst>
        <pc:spChg chg="mod">
          <ac:chgData name="Niyazi, Reem" userId="6ca13e3d-c424-4564-bbda-c140a7b75050" providerId="ADAL" clId="{0C6BC213-0603-4656-8FB6-0600BEE459B9}" dt="2024-04-23T21:15:48.287" v="49" actId="26606"/>
          <ac:spMkLst>
            <pc:docMk/>
            <pc:sldMk cId="2436911256" sldId="301"/>
            <ac:spMk id="2" creationId="{00000000-0000-0000-0000-000000000000}"/>
          </ac:spMkLst>
        </pc:spChg>
        <pc:spChg chg="del">
          <ac:chgData name="Niyazi, Reem" userId="6ca13e3d-c424-4564-bbda-c140a7b75050" providerId="ADAL" clId="{0C6BC213-0603-4656-8FB6-0600BEE459B9}" dt="2024-04-23T21:15:48.287" v="49" actId="26606"/>
          <ac:spMkLst>
            <pc:docMk/>
            <pc:sldMk cId="2436911256" sldId="301"/>
            <ac:spMk id="3" creationId="{00000000-0000-0000-0000-000000000000}"/>
          </ac:spMkLst>
        </pc:spChg>
        <pc:spChg chg="add">
          <ac:chgData name="Niyazi, Reem" userId="6ca13e3d-c424-4564-bbda-c140a7b75050" providerId="ADAL" clId="{0C6BC213-0603-4656-8FB6-0600BEE459B9}" dt="2024-04-23T21:15:48.287" v="49" actId="26606"/>
          <ac:spMkLst>
            <pc:docMk/>
            <pc:sldMk cId="2436911256" sldId="301"/>
            <ac:spMk id="9" creationId="{7301F447-EEF7-48F5-AF73-7566EE7F64AD}"/>
          </ac:spMkLst>
        </pc:spChg>
        <pc:spChg chg="add">
          <ac:chgData name="Niyazi, Reem" userId="6ca13e3d-c424-4564-bbda-c140a7b75050" providerId="ADAL" clId="{0C6BC213-0603-4656-8FB6-0600BEE459B9}" dt="2024-04-23T21:15:48.287" v="49" actId="26606"/>
          <ac:spMkLst>
            <pc:docMk/>
            <pc:sldMk cId="2436911256" sldId="301"/>
            <ac:spMk id="11" creationId="{F7117410-A2A4-4085-9ADC-46744551DBDE}"/>
          </ac:spMkLst>
        </pc:spChg>
        <pc:spChg chg="add">
          <ac:chgData name="Niyazi, Reem" userId="6ca13e3d-c424-4564-bbda-c140a7b75050" providerId="ADAL" clId="{0C6BC213-0603-4656-8FB6-0600BEE459B9}" dt="2024-04-23T21:15:48.287" v="49" actId="26606"/>
          <ac:spMkLst>
            <pc:docMk/>
            <pc:sldMk cId="2436911256" sldId="301"/>
            <ac:spMk id="13" creationId="{99F74EB5-E547-4FB4-95F5-BCC788F3C4A0}"/>
          </ac:spMkLst>
        </pc:spChg>
        <pc:graphicFrameChg chg="add">
          <ac:chgData name="Niyazi, Reem" userId="6ca13e3d-c424-4564-bbda-c140a7b75050" providerId="ADAL" clId="{0C6BC213-0603-4656-8FB6-0600BEE459B9}" dt="2024-04-23T21:15:48.287" v="49" actId="26606"/>
          <ac:graphicFrameMkLst>
            <pc:docMk/>
            <pc:sldMk cId="2436911256" sldId="301"/>
            <ac:graphicFrameMk id="5" creationId="{DEECF04E-F41B-43AA-1142-875D5C24D8A6}"/>
          </ac:graphicFrameMkLst>
        </pc:graphicFrameChg>
      </pc:sldChg>
      <pc:sldChg chg="addSp delSp modSp mod setBg">
        <pc:chgData name="Niyazi, Reem" userId="6ca13e3d-c424-4564-bbda-c140a7b75050" providerId="ADAL" clId="{0C6BC213-0603-4656-8FB6-0600BEE459B9}" dt="2024-04-23T21:20:47.825" v="50" actId="26606"/>
        <pc:sldMkLst>
          <pc:docMk/>
          <pc:sldMk cId="2410798150" sldId="302"/>
        </pc:sldMkLst>
        <pc:spChg chg="mod">
          <ac:chgData name="Niyazi, Reem" userId="6ca13e3d-c424-4564-bbda-c140a7b75050" providerId="ADAL" clId="{0C6BC213-0603-4656-8FB6-0600BEE459B9}" dt="2024-04-23T21:20:47.825" v="50" actId="26606"/>
          <ac:spMkLst>
            <pc:docMk/>
            <pc:sldMk cId="2410798150" sldId="302"/>
            <ac:spMk id="2" creationId="{B4C87753-6ED2-139F-80F8-473CC943E4CF}"/>
          </ac:spMkLst>
        </pc:spChg>
        <pc:spChg chg="del">
          <ac:chgData name="Niyazi, Reem" userId="6ca13e3d-c424-4564-bbda-c140a7b75050" providerId="ADAL" clId="{0C6BC213-0603-4656-8FB6-0600BEE459B9}" dt="2024-04-23T21:20:47.825" v="50" actId="26606"/>
          <ac:spMkLst>
            <pc:docMk/>
            <pc:sldMk cId="2410798150" sldId="302"/>
            <ac:spMk id="3" creationId="{E859C326-1990-173B-24F0-4B3605F257FB}"/>
          </ac:spMkLst>
        </pc:spChg>
        <pc:spChg chg="add">
          <ac:chgData name="Niyazi, Reem" userId="6ca13e3d-c424-4564-bbda-c140a7b75050" providerId="ADAL" clId="{0C6BC213-0603-4656-8FB6-0600BEE459B9}" dt="2024-04-23T21:20:47.825" v="50" actId="26606"/>
          <ac:spMkLst>
            <pc:docMk/>
            <pc:sldMk cId="2410798150" sldId="302"/>
            <ac:spMk id="9" creationId="{6D1A2CED-DA9B-4CCF-8215-CFC65FE71603}"/>
          </ac:spMkLst>
        </pc:spChg>
        <pc:spChg chg="add">
          <ac:chgData name="Niyazi, Reem" userId="6ca13e3d-c424-4564-bbda-c140a7b75050" providerId="ADAL" clId="{0C6BC213-0603-4656-8FB6-0600BEE459B9}" dt="2024-04-23T21:20:47.825" v="50" actId="26606"/>
          <ac:spMkLst>
            <pc:docMk/>
            <pc:sldMk cId="2410798150" sldId="302"/>
            <ac:spMk id="11" creationId="{562DFC44-A40C-4573-9230-B3EDB3EC8EEB}"/>
          </ac:spMkLst>
        </pc:spChg>
        <pc:spChg chg="add">
          <ac:chgData name="Niyazi, Reem" userId="6ca13e3d-c424-4564-bbda-c140a7b75050" providerId="ADAL" clId="{0C6BC213-0603-4656-8FB6-0600BEE459B9}" dt="2024-04-23T21:20:47.825" v="50" actId="26606"/>
          <ac:spMkLst>
            <pc:docMk/>
            <pc:sldMk cId="2410798150" sldId="302"/>
            <ac:spMk id="13" creationId="{15589D35-CF9F-4DE9-A792-8571A09E9BC9}"/>
          </ac:spMkLst>
        </pc:spChg>
        <pc:graphicFrameChg chg="add">
          <ac:chgData name="Niyazi, Reem" userId="6ca13e3d-c424-4564-bbda-c140a7b75050" providerId="ADAL" clId="{0C6BC213-0603-4656-8FB6-0600BEE459B9}" dt="2024-04-23T21:20:47.825" v="50" actId="26606"/>
          <ac:graphicFrameMkLst>
            <pc:docMk/>
            <pc:sldMk cId="2410798150" sldId="302"/>
            <ac:graphicFrameMk id="5" creationId="{7E24BA7A-4179-F247-6A08-84ABB5705E71}"/>
          </ac:graphicFrameMkLst>
        </pc:graphicFrameChg>
      </pc:sldChg>
      <pc:sldChg chg="addSp delSp modSp mod setBg">
        <pc:chgData name="Niyazi, Reem" userId="6ca13e3d-c424-4564-bbda-c140a7b75050" providerId="ADAL" clId="{0C6BC213-0603-4656-8FB6-0600BEE459B9}" dt="2024-04-29T14:39:52.996" v="222" actId="20577"/>
        <pc:sldMkLst>
          <pc:docMk/>
          <pc:sldMk cId="3576877303" sldId="303"/>
        </pc:sldMkLst>
        <pc:spChg chg="mod">
          <ac:chgData name="Niyazi, Reem" userId="6ca13e3d-c424-4564-bbda-c140a7b75050" providerId="ADAL" clId="{0C6BC213-0603-4656-8FB6-0600BEE459B9}" dt="2024-04-23T21:21:03.546" v="51" actId="26606"/>
          <ac:spMkLst>
            <pc:docMk/>
            <pc:sldMk cId="3576877303" sldId="303"/>
            <ac:spMk id="2" creationId="{2E6A075C-63E9-D216-3A93-5159858927F3}"/>
          </ac:spMkLst>
        </pc:spChg>
        <pc:spChg chg="del">
          <ac:chgData name="Niyazi, Reem" userId="6ca13e3d-c424-4564-bbda-c140a7b75050" providerId="ADAL" clId="{0C6BC213-0603-4656-8FB6-0600BEE459B9}" dt="2024-04-23T21:21:03.546" v="51" actId="26606"/>
          <ac:spMkLst>
            <pc:docMk/>
            <pc:sldMk cId="3576877303" sldId="303"/>
            <ac:spMk id="3" creationId="{5BFDF416-D117-5A6A-DA83-52C3856AD77C}"/>
          </ac:spMkLst>
        </pc:spChg>
        <pc:spChg chg="add">
          <ac:chgData name="Niyazi, Reem" userId="6ca13e3d-c424-4564-bbda-c140a7b75050" providerId="ADAL" clId="{0C6BC213-0603-4656-8FB6-0600BEE459B9}" dt="2024-04-23T21:21:03.546" v="51" actId="26606"/>
          <ac:spMkLst>
            <pc:docMk/>
            <pc:sldMk cId="3576877303" sldId="303"/>
            <ac:spMk id="9" creationId="{7301F447-EEF7-48F5-AF73-7566EE7F64AD}"/>
          </ac:spMkLst>
        </pc:spChg>
        <pc:spChg chg="add">
          <ac:chgData name="Niyazi, Reem" userId="6ca13e3d-c424-4564-bbda-c140a7b75050" providerId="ADAL" clId="{0C6BC213-0603-4656-8FB6-0600BEE459B9}" dt="2024-04-23T21:21:03.546" v="51" actId="26606"/>
          <ac:spMkLst>
            <pc:docMk/>
            <pc:sldMk cId="3576877303" sldId="303"/>
            <ac:spMk id="11" creationId="{F7117410-A2A4-4085-9ADC-46744551DBDE}"/>
          </ac:spMkLst>
        </pc:spChg>
        <pc:spChg chg="add">
          <ac:chgData name="Niyazi, Reem" userId="6ca13e3d-c424-4564-bbda-c140a7b75050" providerId="ADAL" clId="{0C6BC213-0603-4656-8FB6-0600BEE459B9}" dt="2024-04-23T21:21:03.546" v="51" actId="26606"/>
          <ac:spMkLst>
            <pc:docMk/>
            <pc:sldMk cId="3576877303" sldId="303"/>
            <ac:spMk id="13" creationId="{99F74EB5-E547-4FB4-95F5-BCC788F3C4A0}"/>
          </ac:spMkLst>
        </pc:spChg>
        <pc:graphicFrameChg chg="add mod">
          <ac:chgData name="Niyazi, Reem" userId="6ca13e3d-c424-4564-bbda-c140a7b75050" providerId="ADAL" clId="{0C6BC213-0603-4656-8FB6-0600BEE459B9}" dt="2024-04-29T14:39:52.996" v="222" actId="20577"/>
          <ac:graphicFrameMkLst>
            <pc:docMk/>
            <pc:sldMk cId="3576877303" sldId="303"/>
            <ac:graphicFrameMk id="5" creationId="{26AB559A-4881-8F28-16F5-FDF51FF3FE9C}"/>
          </ac:graphicFrameMkLst>
        </pc:graphicFrameChg>
      </pc:sldChg>
      <pc:sldChg chg="addSp delSp modSp mod setBg">
        <pc:chgData name="Niyazi, Reem" userId="6ca13e3d-c424-4564-bbda-c140a7b75050" providerId="ADAL" clId="{0C6BC213-0603-4656-8FB6-0600BEE459B9}" dt="2024-04-29T14:56:48.541" v="255" actId="20577"/>
        <pc:sldMkLst>
          <pc:docMk/>
          <pc:sldMk cId="492518050" sldId="304"/>
        </pc:sldMkLst>
        <pc:spChg chg="mod">
          <ac:chgData name="Niyazi, Reem" userId="6ca13e3d-c424-4564-bbda-c140a7b75050" providerId="ADAL" clId="{0C6BC213-0603-4656-8FB6-0600BEE459B9}" dt="2024-04-23T21:30:58.827" v="61" actId="26606"/>
          <ac:spMkLst>
            <pc:docMk/>
            <pc:sldMk cId="492518050" sldId="304"/>
            <ac:spMk id="2" creationId="{B7FA2F60-F6BD-C6BF-3387-DFFDC6E90BA6}"/>
          </ac:spMkLst>
        </pc:spChg>
        <pc:spChg chg="add del">
          <ac:chgData name="Niyazi, Reem" userId="6ca13e3d-c424-4564-bbda-c140a7b75050" providerId="ADAL" clId="{0C6BC213-0603-4656-8FB6-0600BEE459B9}" dt="2024-04-23T21:30:58.827" v="61" actId="26606"/>
          <ac:spMkLst>
            <pc:docMk/>
            <pc:sldMk cId="492518050" sldId="304"/>
            <ac:spMk id="3" creationId="{65D17809-D1AF-BA16-8B21-2274B23863DD}"/>
          </ac:spMkLst>
        </pc:spChg>
        <pc:spChg chg="add">
          <ac:chgData name="Niyazi, Reem" userId="6ca13e3d-c424-4564-bbda-c140a7b75050" providerId="ADAL" clId="{0C6BC213-0603-4656-8FB6-0600BEE459B9}" dt="2024-04-23T21:30:58.827" v="61" actId="26606"/>
          <ac:spMkLst>
            <pc:docMk/>
            <pc:sldMk cId="492518050" sldId="304"/>
            <ac:spMk id="6" creationId="{7301F447-EEF7-48F5-AF73-7566EE7F64AD}"/>
          </ac:spMkLst>
        </pc:spChg>
        <pc:spChg chg="add">
          <ac:chgData name="Niyazi, Reem" userId="6ca13e3d-c424-4564-bbda-c140a7b75050" providerId="ADAL" clId="{0C6BC213-0603-4656-8FB6-0600BEE459B9}" dt="2024-04-23T21:30:58.827" v="61" actId="26606"/>
          <ac:spMkLst>
            <pc:docMk/>
            <pc:sldMk cId="492518050" sldId="304"/>
            <ac:spMk id="7" creationId="{F7117410-A2A4-4085-9ADC-46744551DBDE}"/>
          </ac:spMkLst>
        </pc:spChg>
        <pc:spChg chg="add">
          <ac:chgData name="Niyazi, Reem" userId="6ca13e3d-c424-4564-bbda-c140a7b75050" providerId="ADAL" clId="{0C6BC213-0603-4656-8FB6-0600BEE459B9}" dt="2024-04-23T21:30:58.827" v="61" actId="26606"/>
          <ac:spMkLst>
            <pc:docMk/>
            <pc:sldMk cId="492518050" sldId="304"/>
            <ac:spMk id="8" creationId="{99F74EB5-E547-4FB4-95F5-BCC788F3C4A0}"/>
          </ac:spMkLst>
        </pc:spChg>
        <pc:spChg chg="add del">
          <ac:chgData name="Niyazi, Reem" userId="6ca13e3d-c424-4564-bbda-c140a7b75050" providerId="ADAL" clId="{0C6BC213-0603-4656-8FB6-0600BEE459B9}" dt="2024-04-23T21:30:55.458" v="60" actId="26606"/>
          <ac:spMkLst>
            <pc:docMk/>
            <pc:sldMk cId="492518050" sldId="304"/>
            <ac:spMk id="9" creationId="{7301F447-EEF7-48F5-AF73-7566EE7F64AD}"/>
          </ac:spMkLst>
        </pc:spChg>
        <pc:spChg chg="add del">
          <ac:chgData name="Niyazi, Reem" userId="6ca13e3d-c424-4564-bbda-c140a7b75050" providerId="ADAL" clId="{0C6BC213-0603-4656-8FB6-0600BEE459B9}" dt="2024-04-23T21:30:55.458" v="60" actId="26606"/>
          <ac:spMkLst>
            <pc:docMk/>
            <pc:sldMk cId="492518050" sldId="304"/>
            <ac:spMk id="11" creationId="{F7117410-A2A4-4085-9ADC-46744551DBDE}"/>
          </ac:spMkLst>
        </pc:spChg>
        <pc:spChg chg="add del">
          <ac:chgData name="Niyazi, Reem" userId="6ca13e3d-c424-4564-bbda-c140a7b75050" providerId="ADAL" clId="{0C6BC213-0603-4656-8FB6-0600BEE459B9}" dt="2024-04-23T21:30:55.458" v="60" actId="26606"/>
          <ac:spMkLst>
            <pc:docMk/>
            <pc:sldMk cId="492518050" sldId="304"/>
            <ac:spMk id="13" creationId="{99F74EB5-E547-4FB4-95F5-BCC788F3C4A0}"/>
          </ac:spMkLst>
        </pc:spChg>
        <pc:graphicFrameChg chg="add del">
          <ac:chgData name="Niyazi, Reem" userId="6ca13e3d-c424-4564-bbda-c140a7b75050" providerId="ADAL" clId="{0C6BC213-0603-4656-8FB6-0600BEE459B9}" dt="2024-04-23T21:30:55.458" v="60" actId="26606"/>
          <ac:graphicFrameMkLst>
            <pc:docMk/>
            <pc:sldMk cId="492518050" sldId="304"/>
            <ac:graphicFrameMk id="5" creationId="{693B3B09-630E-3FCD-0C23-73AD0BEDD352}"/>
          </ac:graphicFrameMkLst>
        </pc:graphicFrameChg>
        <pc:graphicFrameChg chg="add mod">
          <ac:chgData name="Niyazi, Reem" userId="6ca13e3d-c424-4564-bbda-c140a7b75050" providerId="ADAL" clId="{0C6BC213-0603-4656-8FB6-0600BEE459B9}" dt="2024-04-29T14:56:48.541" v="255" actId="20577"/>
          <ac:graphicFrameMkLst>
            <pc:docMk/>
            <pc:sldMk cId="492518050" sldId="304"/>
            <ac:graphicFrameMk id="10" creationId="{693B3B09-630E-3FCD-0C23-73AD0BEDD352}"/>
          </ac:graphicFrameMkLst>
        </pc:graphicFrameChg>
      </pc:sldChg>
      <pc:sldChg chg="addSp delSp modSp mod setBg">
        <pc:chgData name="Niyazi, Reem" userId="6ca13e3d-c424-4564-bbda-c140a7b75050" providerId="ADAL" clId="{0C6BC213-0603-4656-8FB6-0600BEE459B9}" dt="2024-04-23T21:27:55.606" v="58" actId="26606"/>
        <pc:sldMkLst>
          <pc:docMk/>
          <pc:sldMk cId="1628867146" sldId="305"/>
        </pc:sldMkLst>
        <pc:spChg chg="mod">
          <ac:chgData name="Niyazi, Reem" userId="6ca13e3d-c424-4564-bbda-c140a7b75050" providerId="ADAL" clId="{0C6BC213-0603-4656-8FB6-0600BEE459B9}" dt="2024-04-23T21:27:55.606" v="58" actId="26606"/>
          <ac:spMkLst>
            <pc:docMk/>
            <pc:sldMk cId="1628867146" sldId="305"/>
            <ac:spMk id="2" creationId="{0E20F3E2-ACE4-874E-814D-E240BFD0535B}"/>
          </ac:spMkLst>
        </pc:spChg>
        <pc:spChg chg="del">
          <ac:chgData name="Niyazi, Reem" userId="6ca13e3d-c424-4564-bbda-c140a7b75050" providerId="ADAL" clId="{0C6BC213-0603-4656-8FB6-0600BEE459B9}" dt="2024-04-23T21:27:55.606" v="58" actId="26606"/>
          <ac:spMkLst>
            <pc:docMk/>
            <pc:sldMk cId="1628867146" sldId="305"/>
            <ac:spMk id="3" creationId="{45C75A55-FBEA-2DB1-8119-DF0AA2ACCAD7}"/>
          </ac:spMkLst>
        </pc:spChg>
        <pc:spChg chg="add">
          <ac:chgData name="Niyazi, Reem" userId="6ca13e3d-c424-4564-bbda-c140a7b75050" providerId="ADAL" clId="{0C6BC213-0603-4656-8FB6-0600BEE459B9}" dt="2024-04-23T21:27:55.606" v="58" actId="26606"/>
          <ac:spMkLst>
            <pc:docMk/>
            <pc:sldMk cId="1628867146" sldId="305"/>
            <ac:spMk id="9" creationId="{7DA1F35B-C8F7-4A5A-9339-7DA4D785B300}"/>
          </ac:spMkLst>
        </pc:spChg>
        <pc:spChg chg="add">
          <ac:chgData name="Niyazi, Reem" userId="6ca13e3d-c424-4564-bbda-c140a7b75050" providerId="ADAL" clId="{0C6BC213-0603-4656-8FB6-0600BEE459B9}" dt="2024-04-23T21:27:55.606" v="58" actId="26606"/>
          <ac:spMkLst>
            <pc:docMk/>
            <pc:sldMk cId="1628867146" sldId="305"/>
            <ac:spMk id="11" creationId="{B2D4AD41-40DA-4A81-92F5-B6E3BA1ED82A}"/>
          </ac:spMkLst>
        </pc:spChg>
        <pc:graphicFrameChg chg="add">
          <ac:chgData name="Niyazi, Reem" userId="6ca13e3d-c424-4564-bbda-c140a7b75050" providerId="ADAL" clId="{0C6BC213-0603-4656-8FB6-0600BEE459B9}" dt="2024-04-23T21:27:55.606" v="58" actId="26606"/>
          <ac:graphicFrameMkLst>
            <pc:docMk/>
            <pc:sldMk cId="1628867146" sldId="305"/>
            <ac:graphicFrameMk id="5" creationId="{E5710A01-6AC6-73A6-2066-E8DF31703769}"/>
          </ac:graphicFrameMkLst>
        </pc:graphicFrameChg>
      </pc:sldChg>
      <pc:sldChg chg="addSp delSp modSp mod setBg">
        <pc:chgData name="Niyazi, Reem" userId="6ca13e3d-c424-4564-bbda-c140a7b75050" providerId="ADAL" clId="{0C6BC213-0603-4656-8FB6-0600BEE459B9}" dt="2024-04-24T15:11:16.615" v="142" actId="478"/>
        <pc:sldMkLst>
          <pc:docMk/>
          <pc:sldMk cId="3272238493" sldId="306"/>
        </pc:sldMkLst>
        <pc:spChg chg="mod ord">
          <ac:chgData name="Niyazi, Reem" userId="6ca13e3d-c424-4564-bbda-c140a7b75050" providerId="ADAL" clId="{0C6BC213-0603-4656-8FB6-0600BEE459B9}" dt="2024-04-24T15:08:45.822" v="132" actId="26606"/>
          <ac:spMkLst>
            <pc:docMk/>
            <pc:sldMk cId="3272238493" sldId="306"/>
            <ac:spMk id="2" creationId="{D617D129-7398-45BB-F74E-AFE6EA3BDDEF}"/>
          </ac:spMkLst>
        </pc:spChg>
        <pc:spChg chg="add del mod">
          <ac:chgData name="Niyazi, Reem" userId="6ca13e3d-c424-4564-bbda-c140a7b75050" providerId="ADAL" clId="{0C6BC213-0603-4656-8FB6-0600BEE459B9}" dt="2024-04-24T15:11:16.615" v="142" actId="478"/>
          <ac:spMkLst>
            <pc:docMk/>
            <pc:sldMk cId="3272238493" sldId="306"/>
            <ac:spMk id="3" creationId="{F04F96A9-F8E3-BB2F-9C50-BCEA17DEA24E}"/>
          </ac:spMkLst>
        </pc:spChg>
        <pc:spChg chg="add del">
          <ac:chgData name="Niyazi, Reem" userId="6ca13e3d-c424-4564-bbda-c140a7b75050" providerId="ADAL" clId="{0C6BC213-0603-4656-8FB6-0600BEE459B9}" dt="2024-04-24T15:08:45.822" v="132" actId="26606"/>
          <ac:spMkLst>
            <pc:docMk/>
            <pc:sldMk cId="3272238493" sldId="306"/>
            <ac:spMk id="10" creationId="{D4771268-CB57-404A-9271-370EB28F6090}"/>
          </ac:spMkLst>
        </pc:spChg>
        <pc:spChg chg="add del">
          <ac:chgData name="Niyazi, Reem" userId="6ca13e3d-c424-4564-bbda-c140a7b75050" providerId="ADAL" clId="{0C6BC213-0603-4656-8FB6-0600BEE459B9}" dt="2024-04-24T15:08:45.822" v="132" actId="26606"/>
          <ac:spMkLst>
            <pc:docMk/>
            <pc:sldMk cId="3272238493" sldId="306"/>
            <ac:spMk id="14" creationId="{CFE9E3EC-74ED-0765-F1FD-9186980ED8D6}"/>
          </ac:spMkLst>
        </pc:spChg>
        <pc:spChg chg="add del">
          <ac:chgData name="Niyazi, Reem" userId="6ca13e3d-c424-4564-bbda-c140a7b75050" providerId="ADAL" clId="{0C6BC213-0603-4656-8FB6-0600BEE459B9}" dt="2024-04-24T15:08:45.822" v="132" actId="26606"/>
          <ac:spMkLst>
            <pc:docMk/>
            <pc:sldMk cId="3272238493" sldId="306"/>
            <ac:spMk id="17" creationId="{8FC9BE17-9A7B-462D-AE50-3D8777387304}"/>
          </ac:spMkLst>
        </pc:spChg>
        <pc:spChg chg="add del">
          <ac:chgData name="Niyazi, Reem" userId="6ca13e3d-c424-4564-bbda-c140a7b75050" providerId="ADAL" clId="{0C6BC213-0603-4656-8FB6-0600BEE459B9}" dt="2024-04-24T15:08:45.822" v="132" actId="26606"/>
          <ac:spMkLst>
            <pc:docMk/>
            <pc:sldMk cId="3272238493" sldId="306"/>
            <ac:spMk id="19" creationId="{3EBE8569-6AEC-4B8C-8D53-2DE337CDBA65}"/>
          </ac:spMkLst>
        </pc:spChg>
        <pc:spChg chg="add del">
          <ac:chgData name="Niyazi, Reem" userId="6ca13e3d-c424-4564-bbda-c140a7b75050" providerId="ADAL" clId="{0C6BC213-0603-4656-8FB6-0600BEE459B9}" dt="2024-04-24T15:08:45.822" v="132" actId="26606"/>
          <ac:spMkLst>
            <pc:docMk/>
            <pc:sldMk cId="3272238493" sldId="306"/>
            <ac:spMk id="21" creationId="{55D4142C-5077-457F-A6AD-3FECFDB39685}"/>
          </ac:spMkLst>
        </pc:spChg>
        <pc:spChg chg="add del">
          <ac:chgData name="Niyazi, Reem" userId="6ca13e3d-c424-4564-bbda-c140a7b75050" providerId="ADAL" clId="{0C6BC213-0603-4656-8FB6-0600BEE459B9}" dt="2024-04-24T15:08:45.822" v="132" actId="26606"/>
          <ac:spMkLst>
            <pc:docMk/>
            <pc:sldMk cId="3272238493" sldId="306"/>
            <ac:spMk id="23" creationId="{7A5F0580-5EE9-419F-96EE-B6529EF6E7D0}"/>
          </ac:spMkLst>
        </pc:spChg>
        <pc:picChg chg="mod">
          <ac:chgData name="Niyazi, Reem" userId="6ca13e3d-c424-4564-bbda-c140a7b75050" providerId="ADAL" clId="{0C6BC213-0603-4656-8FB6-0600BEE459B9}" dt="2024-04-24T15:08:45.822" v="132" actId="26606"/>
          <ac:picMkLst>
            <pc:docMk/>
            <pc:sldMk cId="3272238493" sldId="306"/>
            <ac:picMk id="5" creationId="{7F754F26-2F0B-4D66-F773-C24C01A58059}"/>
          </ac:picMkLst>
        </pc:picChg>
      </pc:sldChg>
      <pc:sldChg chg="addSp modSp new mod setBg">
        <pc:chgData name="Niyazi, Reem" userId="6ca13e3d-c424-4564-bbda-c140a7b75050" providerId="ADAL" clId="{0C6BC213-0603-4656-8FB6-0600BEE459B9}" dt="2024-04-24T15:40:03.646" v="216"/>
        <pc:sldMkLst>
          <pc:docMk/>
          <pc:sldMk cId="535572913" sldId="307"/>
        </pc:sldMkLst>
        <pc:spChg chg="mod">
          <ac:chgData name="Niyazi, Reem" userId="6ca13e3d-c424-4564-bbda-c140a7b75050" providerId="ADAL" clId="{0C6BC213-0603-4656-8FB6-0600BEE459B9}" dt="2024-04-24T15:19:19.287" v="207" actId="1076"/>
          <ac:spMkLst>
            <pc:docMk/>
            <pc:sldMk cId="535572913" sldId="307"/>
            <ac:spMk id="2" creationId="{1D4AF691-3F2B-8E0C-9101-13A38CB1485D}"/>
          </ac:spMkLst>
        </pc:spChg>
        <pc:spChg chg="mod">
          <ac:chgData name="Niyazi, Reem" userId="6ca13e3d-c424-4564-bbda-c140a7b75050" providerId="ADAL" clId="{0C6BC213-0603-4656-8FB6-0600BEE459B9}" dt="2024-04-24T15:19:15.097" v="206" actId="1076"/>
          <ac:spMkLst>
            <pc:docMk/>
            <pc:sldMk cId="535572913" sldId="307"/>
            <ac:spMk id="3" creationId="{52CB9104-A8AD-91B5-7A77-FE89A8B2546F}"/>
          </ac:spMkLst>
        </pc:spChg>
        <pc:spChg chg="add">
          <ac:chgData name="Niyazi, Reem" userId="6ca13e3d-c424-4564-bbda-c140a7b75050" providerId="ADAL" clId="{0C6BC213-0603-4656-8FB6-0600BEE459B9}" dt="2024-04-24T15:11:56.823" v="146" actId="26606"/>
          <ac:spMkLst>
            <pc:docMk/>
            <pc:sldMk cId="535572913" sldId="307"/>
            <ac:spMk id="10" creationId="{59A309A7-1751-4ABE-A3C1-EEC40366AD89}"/>
          </ac:spMkLst>
        </pc:spChg>
        <pc:spChg chg="add">
          <ac:chgData name="Niyazi, Reem" userId="6ca13e3d-c424-4564-bbda-c140a7b75050" providerId="ADAL" clId="{0C6BC213-0603-4656-8FB6-0600BEE459B9}" dt="2024-04-24T15:11:56.823" v="146" actId="26606"/>
          <ac:spMkLst>
            <pc:docMk/>
            <pc:sldMk cId="535572913" sldId="307"/>
            <ac:spMk id="12" creationId="{967D8EB6-EAE1-4F9C-B398-83321E287204}"/>
          </ac:spMkLst>
        </pc:spChg>
        <pc:picChg chg="add mod">
          <ac:chgData name="Niyazi, Reem" userId="6ca13e3d-c424-4564-bbda-c140a7b75050" providerId="ADAL" clId="{0C6BC213-0603-4656-8FB6-0600BEE459B9}" dt="2024-04-24T15:39:28.434" v="212" actId="1076"/>
          <ac:picMkLst>
            <pc:docMk/>
            <pc:sldMk cId="535572913" sldId="307"/>
            <ac:picMk id="7" creationId="{4DE36C63-77DC-12C7-68E2-FB3BB23ADD2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27.svg"/></Relationships>
</file>

<file path=ppt/diagrams/_rels/data1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27.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26321-CA74-4421-A0B8-6D0560A0CD73}"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00DC6D7A-DBFD-478B-8DF2-BB2ACC73A41C}">
      <dgm:prSet/>
      <dgm:spPr/>
      <dgm:t>
        <a:bodyPr/>
        <a:lstStyle/>
        <a:p>
          <a:pPr>
            <a:lnSpc>
              <a:spcPct val="100000"/>
            </a:lnSpc>
            <a:defRPr b="1"/>
          </a:pPr>
          <a:r>
            <a:rPr lang="en-US"/>
            <a:t>Lowell is an entitlement community (EC)</a:t>
          </a:r>
        </a:p>
      </dgm:t>
    </dgm:pt>
    <dgm:pt modelId="{5E49C361-7EBB-45CF-9611-5D9E95B93207}" type="parTrans" cxnId="{6FF0E17A-3F91-42F4-9550-2AE3E135AC85}">
      <dgm:prSet/>
      <dgm:spPr/>
      <dgm:t>
        <a:bodyPr/>
        <a:lstStyle/>
        <a:p>
          <a:endParaRPr lang="en-US"/>
        </a:p>
      </dgm:t>
    </dgm:pt>
    <dgm:pt modelId="{9FEA256B-81B1-4685-A98D-F8D332C12446}" type="sibTrans" cxnId="{6FF0E17A-3F91-42F4-9550-2AE3E135AC85}">
      <dgm:prSet/>
      <dgm:spPr/>
      <dgm:t>
        <a:bodyPr/>
        <a:lstStyle/>
        <a:p>
          <a:endParaRPr lang="en-US"/>
        </a:p>
      </dgm:t>
    </dgm:pt>
    <dgm:pt modelId="{5AE4DC09-9254-483F-8BFF-4AC03912F382}">
      <dgm:prSet custT="1"/>
      <dgm:spPr/>
      <dgm:t>
        <a:bodyPr/>
        <a:lstStyle/>
        <a:p>
          <a:pPr>
            <a:lnSpc>
              <a:spcPct val="100000"/>
            </a:lnSpc>
          </a:pPr>
          <a:r>
            <a:rPr lang="en-US" sz="1200">
              <a:latin typeface="Times New Roman" panose="02020603050405020304" pitchFamily="18" charset="0"/>
              <a:cs typeface="Times New Roman" panose="02020603050405020304" pitchFamily="18" charset="0"/>
            </a:rPr>
            <a:t>Population size is over 50,000</a:t>
          </a:r>
        </a:p>
      </dgm:t>
    </dgm:pt>
    <dgm:pt modelId="{9C5355CB-A274-492C-AC40-D6B6A19622C0}" type="parTrans" cxnId="{A7884E9E-2755-4720-AF23-04791D5068F1}">
      <dgm:prSet/>
      <dgm:spPr/>
      <dgm:t>
        <a:bodyPr/>
        <a:lstStyle/>
        <a:p>
          <a:endParaRPr lang="en-US"/>
        </a:p>
      </dgm:t>
    </dgm:pt>
    <dgm:pt modelId="{E942F26E-8C46-4045-A719-E7AEC38A944D}" type="sibTrans" cxnId="{A7884E9E-2755-4720-AF23-04791D5068F1}">
      <dgm:prSet/>
      <dgm:spPr/>
      <dgm:t>
        <a:bodyPr/>
        <a:lstStyle/>
        <a:p>
          <a:endParaRPr lang="en-US"/>
        </a:p>
      </dgm:t>
    </dgm:pt>
    <dgm:pt modelId="{5EE2E836-2EFB-4AC5-A223-17FAC65184D3}">
      <dgm:prSet custT="1"/>
      <dgm:spPr/>
      <dgm:t>
        <a:bodyPr/>
        <a:lstStyle/>
        <a:p>
          <a:pPr>
            <a:lnSpc>
              <a:spcPct val="100000"/>
            </a:lnSpc>
          </a:pPr>
          <a:r>
            <a:rPr lang="en-US" sz="1200" dirty="0">
              <a:latin typeface="Times New Roman" panose="02020603050405020304" pitchFamily="18" charset="0"/>
              <a:cs typeface="Times New Roman" panose="02020603050405020304" pitchFamily="18" charset="0"/>
            </a:rPr>
            <a:t>EC’s always receive funding from HUD</a:t>
          </a:r>
        </a:p>
      </dgm:t>
    </dgm:pt>
    <dgm:pt modelId="{74F19028-5EB2-4F29-B165-50E6C294511C}" type="parTrans" cxnId="{791187C3-7CF1-44DC-A382-667A3172B859}">
      <dgm:prSet/>
      <dgm:spPr/>
      <dgm:t>
        <a:bodyPr/>
        <a:lstStyle/>
        <a:p>
          <a:endParaRPr lang="en-US"/>
        </a:p>
      </dgm:t>
    </dgm:pt>
    <dgm:pt modelId="{40F7C340-729A-4184-A34F-17105DA6379E}" type="sibTrans" cxnId="{791187C3-7CF1-44DC-A382-667A3172B859}">
      <dgm:prSet/>
      <dgm:spPr/>
      <dgm:t>
        <a:bodyPr/>
        <a:lstStyle/>
        <a:p>
          <a:endParaRPr lang="en-US"/>
        </a:p>
      </dgm:t>
    </dgm:pt>
    <dgm:pt modelId="{57014E60-6DEE-491A-8872-08E50C06896D}">
      <dgm:prSet/>
      <dgm:spPr/>
      <dgm:t>
        <a:bodyPr/>
        <a:lstStyle/>
        <a:p>
          <a:pPr>
            <a:lnSpc>
              <a:spcPct val="100000"/>
            </a:lnSpc>
            <a:defRPr b="1"/>
          </a:pPr>
          <a:r>
            <a:rPr lang="en-US"/>
            <a:t>Annual allocation is the higher of these two formulas:</a:t>
          </a:r>
        </a:p>
      </dgm:t>
    </dgm:pt>
    <dgm:pt modelId="{61472CE4-D344-4C94-BB7B-42BC14A1FBA6}" type="parTrans" cxnId="{D5DECE9E-CFE9-461B-8C2E-920826056A45}">
      <dgm:prSet/>
      <dgm:spPr/>
      <dgm:t>
        <a:bodyPr/>
        <a:lstStyle/>
        <a:p>
          <a:endParaRPr lang="en-US"/>
        </a:p>
      </dgm:t>
    </dgm:pt>
    <dgm:pt modelId="{CB86965B-6270-49E6-9B76-1FD2820482E3}" type="sibTrans" cxnId="{D5DECE9E-CFE9-461B-8C2E-920826056A45}">
      <dgm:prSet/>
      <dgm:spPr/>
      <dgm:t>
        <a:bodyPr/>
        <a:lstStyle/>
        <a:p>
          <a:endParaRPr lang="en-US"/>
        </a:p>
      </dgm:t>
    </dgm:pt>
    <dgm:pt modelId="{5478AA82-1496-414D-97A3-78CA125F7225}">
      <dgm:prSet/>
      <dgm:spPr/>
      <dgm:t>
        <a:bodyPr/>
        <a:lstStyle/>
        <a:p>
          <a:pPr>
            <a:lnSpc>
              <a:spcPct val="100000"/>
            </a:lnSpc>
            <a:defRPr b="1"/>
          </a:pPr>
          <a:r>
            <a:rPr lang="en-US"/>
            <a:t>Lowell receives approximately $33 for every low- and moderate-income resident. </a:t>
          </a:r>
        </a:p>
      </dgm:t>
    </dgm:pt>
    <dgm:pt modelId="{8B7D7BDD-DF62-4E78-A6AA-B76D86C7E79E}" type="parTrans" cxnId="{1EB6725D-9A5F-4AE2-ACC6-B4F297AECFB0}">
      <dgm:prSet/>
      <dgm:spPr/>
      <dgm:t>
        <a:bodyPr/>
        <a:lstStyle/>
        <a:p>
          <a:endParaRPr lang="en-US"/>
        </a:p>
      </dgm:t>
    </dgm:pt>
    <dgm:pt modelId="{F0CC9402-1F23-4CA1-A6FA-92F896696B06}" type="sibTrans" cxnId="{1EB6725D-9A5F-4AE2-ACC6-B4F297AECFB0}">
      <dgm:prSet/>
      <dgm:spPr/>
      <dgm:t>
        <a:bodyPr/>
        <a:lstStyle/>
        <a:p>
          <a:endParaRPr lang="en-US"/>
        </a:p>
      </dgm:t>
    </dgm:pt>
    <dgm:pt modelId="{A13ED7FF-D774-4BDB-A163-D7C55EC66947}" type="pres">
      <dgm:prSet presAssocID="{D5A26321-CA74-4421-A0B8-6D0560A0CD73}" presName="root" presStyleCnt="0">
        <dgm:presLayoutVars>
          <dgm:dir/>
          <dgm:resizeHandles val="exact"/>
        </dgm:presLayoutVars>
      </dgm:prSet>
      <dgm:spPr/>
    </dgm:pt>
    <dgm:pt modelId="{01F11C96-FFA3-4F5B-A3E8-D350CA25EEAE}" type="pres">
      <dgm:prSet presAssocID="{00DC6D7A-DBFD-478B-8DF2-BB2ACC73A41C}" presName="compNode" presStyleCnt="0"/>
      <dgm:spPr/>
    </dgm:pt>
    <dgm:pt modelId="{00310AF5-7BBF-4B75-BD34-1F78E3BC929D}" type="pres">
      <dgm:prSet presAssocID="{00DC6D7A-DBFD-478B-8DF2-BB2ACC73A41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llar"/>
        </a:ext>
      </dgm:extLst>
    </dgm:pt>
    <dgm:pt modelId="{04FD54D3-C556-466F-A78C-B4A7950554FF}" type="pres">
      <dgm:prSet presAssocID="{00DC6D7A-DBFD-478B-8DF2-BB2ACC73A41C}" presName="iconSpace" presStyleCnt="0"/>
      <dgm:spPr/>
    </dgm:pt>
    <dgm:pt modelId="{2EC2E459-671D-46BD-8825-8D252910B1AA}" type="pres">
      <dgm:prSet presAssocID="{00DC6D7A-DBFD-478B-8DF2-BB2ACC73A41C}" presName="parTx" presStyleLbl="revTx" presStyleIdx="0" presStyleCnt="6">
        <dgm:presLayoutVars>
          <dgm:chMax val="0"/>
          <dgm:chPref val="0"/>
        </dgm:presLayoutVars>
      </dgm:prSet>
      <dgm:spPr/>
    </dgm:pt>
    <dgm:pt modelId="{CAC33B12-5A38-40A2-A644-5CDDDE7F682B}" type="pres">
      <dgm:prSet presAssocID="{00DC6D7A-DBFD-478B-8DF2-BB2ACC73A41C}" presName="txSpace" presStyleCnt="0"/>
      <dgm:spPr/>
    </dgm:pt>
    <dgm:pt modelId="{A41D897C-AA86-4967-B943-FECB37FFE7BE}" type="pres">
      <dgm:prSet presAssocID="{00DC6D7A-DBFD-478B-8DF2-BB2ACC73A41C}" presName="desTx" presStyleLbl="revTx" presStyleIdx="1" presStyleCnt="6">
        <dgm:presLayoutVars/>
      </dgm:prSet>
      <dgm:spPr/>
    </dgm:pt>
    <dgm:pt modelId="{B0E45501-5ED0-4FBF-B480-A83FE33C84E4}" type="pres">
      <dgm:prSet presAssocID="{9FEA256B-81B1-4685-A98D-F8D332C12446}" presName="sibTrans" presStyleCnt="0"/>
      <dgm:spPr/>
    </dgm:pt>
    <dgm:pt modelId="{84DBEC8E-1E17-4882-926A-C427B4283609}" type="pres">
      <dgm:prSet presAssocID="{57014E60-6DEE-491A-8872-08E50C06896D}" presName="compNode" presStyleCnt="0"/>
      <dgm:spPr/>
    </dgm:pt>
    <dgm:pt modelId="{C7ABDA0B-57EA-463B-AD72-3F42F7A9A5C1}" type="pres">
      <dgm:prSet presAssocID="{57014E60-6DEE-491A-8872-08E50C06896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dd"/>
        </a:ext>
      </dgm:extLst>
    </dgm:pt>
    <dgm:pt modelId="{DC62AE1B-CA8E-45AF-B948-8FC8D0074B10}" type="pres">
      <dgm:prSet presAssocID="{57014E60-6DEE-491A-8872-08E50C06896D}" presName="iconSpace" presStyleCnt="0"/>
      <dgm:spPr/>
    </dgm:pt>
    <dgm:pt modelId="{4ACCD03C-47B7-45FE-8E64-0BF5EF519FF5}" type="pres">
      <dgm:prSet presAssocID="{57014E60-6DEE-491A-8872-08E50C06896D}" presName="parTx" presStyleLbl="revTx" presStyleIdx="2" presStyleCnt="6">
        <dgm:presLayoutVars>
          <dgm:chMax val="0"/>
          <dgm:chPref val="0"/>
        </dgm:presLayoutVars>
      </dgm:prSet>
      <dgm:spPr/>
    </dgm:pt>
    <dgm:pt modelId="{14240625-E40B-4FAD-817F-EAD560D0E3B4}" type="pres">
      <dgm:prSet presAssocID="{57014E60-6DEE-491A-8872-08E50C06896D}" presName="txSpace" presStyleCnt="0"/>
      <dgm:spPr/>
    </dgm:pt>
    <dgm:pt modelId="{ADC2DD7B-21A0-41FA-961B-CA74A652B021}" type="pres">
      <dgm:prSet presAssocID="{57014E60-6DEE-491A-8872-08E50C06896D}" presName="desTx" presStyleLbl="revTx" presStyleIdx="3" presStyleCnt="6">
        <dgm:presLayoutVars/>
      </dgm:prSet>
      <dgm:spPr/>
    </dgm:pt>
    <dgm:pt modelId="{097B0871-BE76-4461-9D25-6FD61C7AD135}" type="pres">
      <dgm:prSet presAssocID="{CB86965B-6270-49E6-9B76-1FD2820482E3}" presName="sibTrans" presStyleCnt="0"/>
      <dgm:spPr/>
    </dgm:pt>
    <dgm:pt modelId="{90B492EB-20AC-4B03-A796-5034052FC1CF}" type="pres">
      <dgm:prSet presAssocID="{5478AA82-1496-414D-97A3-78CA125F7225}" presName="compNode" presStyleCnt="0"/>
      <dgm:spPr/>
    </dgm:pt>
    <dgm:pt modelId="{9946BA0C-4264-4656-AFF8-660E7823FA8A}" type="pres">
      <dgm:prSet presAssocID="{5478AA82-1496-414D-97A3-78CA125F72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fused Person"/>
        </a:ext>
      </dgm:extLst>
    </dgm:pt>
    <dgm:pt modelId="{9E838B48-2A53-48BA-B54C-311CC6689C25}" type="pres">
      <dgm:prSet presAssocID="{5478AA82-1496-414D-97A3-78CA125F7225}" presName="iconSpace" presStyleCnt="0"/>
      <dgm:spPr/>
    </dgm:pt>
    <dgm:pt modelId="{7C992520-5821-41B7-A455-DE969A58F360}" type="pres">
      <dgm:prSet presAssocID="{5478AA82-1496-414D-97A3-78CA125F7225}" presName="parTx" presStyleLbl="revTx" presStyleIdx="4" presStyleCnt="6">
        <dgm:presLayoutVars>
          <dgm:chMax val="0"/>
          <dgm:chPref val="0"/>
        </dgm:presLayoutVars>
      </dgm:prSet>
      <dgm:spPr/>
    </dgm:pt>
    <dgm:pt modelId="{A4ADA301-E609-448D-820F-A0AC2C04526D}" type="pres">
      <dgm:prSet presAssocID="{5478AA82-1496-414D-97A3-78CA125F7225}" presName="txSpace" presStyleCnt="0"/>
      <dgm:spPr/>
    </dgm:pt>
    <dgm:pt modelId="{BB7600DE-4BFA-4D26-A3F9-A4C6AE67A012}" type="pres">
      <dgm:prSet presAssocID="{5478AA82-1496-414D-97A3-78CA125F7225}" presName="desTx" presStyleLbl="revTx" presStyleIdx="5" presStyleCnt="6">
        <dgm:presLayoutVars/>
      </dgm:prSet>
      <dgm:spPr/>
    </dgm:pt>
  </dgm:ptLst>
  <dgm:cxnLst>
    <dgm:cxn modelId="{854B1212-8724-4D3F-9C2B-123459ADB104}" type="presOf" srcId="{D5A26321-CA74-4421-A0B8-6D0560A0CD73}" destId="{A13ED7FF-D774-4BDB-A163-D7C55EC66947}" srcOrd="0" destOrd="0" presId="urn:microsoft.com/office/officeart/2018/5/layout/CenteredIconLabelDescriptionList"/>
    <dgm:cxn modelId="{1EB6725D-9A5F-4AE2-ACC6-B4F297AECFB0}" srcId="{D5A26321-CA74-4421-A0B8-6D0560A0CD73}" destId="{5478AA82-1496-414D-97A3-78CA125F7225}" srcOrd="2" destOrd="0" parTransId="{8B7D7BDD-DF62-4E78-A6AA-B76D86C7E79E}" sibTransId="{F0CC9402-1F23-4CA1-A6FA-92F896696B06}"/>
    <dgm:cxn modelId="{C6895B6C-F6C5-436C-8D14-C2D3E7DF53A8}" type="presOf" srcId="{00DC6D7A-DBFD-478B-8DF2-BB2ACC73A41C}" destId="{2EC2E459-671D-46BD-8825-8D252910B1AA}" srcOrd="0" destOrd="0" presId="urn:microsoft.com/office/officeart/2018/5/layout/CenteredIconLabelDescriptionList"/>
    <dgm:cxn modelId="{7F26FF55-E3FB-48BE-9B3E-351B394BD23B}" type="presOf" srcId="{5478AA82-1496-414D-97A3-78CA125F7225}" destId="{7C992520-5821-41B7-A455-DE969A58F360}" srcOrd="0" destOrd="0" presId="urn:microsoft.com/office/officeart/2018/5/layout/CenteredIconLabelDescriptionList"/>
    <dgm:cxn modelId="{6FF0E17A-3F91-42F4-9550-2AE3E135AC85}" srcId="{D5A26321-CA74-4421-A0B8-6D0560A0CD73}" destId="{00DC6D7A-DBFD-478B-8DF2-BB2ACC73A41C}" srcOrd="0" destOrd="0" parTransId="{5E49C361-7EBB-45CF-9611-5D9E95B93207}" sibTransId="{9FEA256B-81B1-4685-A98D-F8D332C12446}"/>
    <dgm:cxn modelId="{2AF3FE96-12E0-477C-A32B-466AA2173C81}" type="presOf" srcId="{5AE4DC09-9254-483F-8BFF-4AC03912F382}" destId="{A41D897C-AA86-4967-B943-FECB37FFE7BE}" srcOrd="0" destOrd="0" presId="urn:microsoft.com/office/officeart/2018/5/layout/CenteredIconLabelDescriptionList"/>
    <dgm:cxn modelId="{A7884E9E-2755-4720-AF23-04791D5068F1}" srcId="{00DC6D7A-DBFD-478B-8DF2-BB2ACC73A41C}" destId="{5AE4DC09-9254-483F-8BFF-4AC03912F382}" srcOrd="0" destOrd="0" parTransId="{9C5355CB-A274-492C-AC40-D6B6A19622C0}" sibTransId="{E942F26E-8C46-4045-A719-E7AEC38A944D}"/>
    <dgm:cxn modelId="{D5DECE9E-CFE9-461B-8C2E-920826056A45}" srcId="{D5A26321-CA74-4421-A0B8-6D0560A0CD73}" destId="{57014E60-6DEE-491A-8872-08E50C06896D}" srcOrd="1" destOrd="0" parTransId="{61472CE4-D344-4C94-BB7B-42BC14A1FBA6}" sibTransId="{CB86965B-6270-49E6-9B76-1FD2820482E3}"/>
    <dgm:cxn modelId="{D63A08B0-3D83-4C20-9CA3-DB72419FB51C}" type="presOf" srcId="{5EE2E836-2EFB-4AC5-A223-17FAC65184D3}" destId="{A41D897C-AA86-4967-B943-FECB37FFE7BE}" srcOrd="0" destOrd="1" presId="urn:microsoft.com/office/officeart/2018/5/layout/CenteredIconLabelDescriptionList"/>
    <dgm:cxn modelId="{791187C3-7CF1-44DC-A382-667A3172B859}" srcId="{00DC6D7A-DBFD-478B-8DF2-BB2ACC73A41C}" destId="{5EE2E836-2EFB-4AC5-A223-17FAC65184D3}" srcOrd="1" destOrd="0" parTransId="{74F19028-5EB2-4F29-B165-50E6C294511C}" sibTransId="{40F7C340-729A-4184-A34F-17105DA6379E}"/>
    <dgm:cxn modelId="{5BF82BEC-16DC-441C-B100-7B5AE7D373FD}" type="presOf" srcId="{57014E60-6DEE-491A-8872-08E50C06896D}" destId="{4ACCD03C-47B7-45FE-8E64-0BF5EF519FF5}" srcOrd="0" destOrd="0" presId="urn:microsoft.com/office/officeart/2018/5/layout/CenteredIconLabelDescriptionList"/>
    <dgm:cxn modelId="{BC47A36E-9B52-4FC8-985D-6CB97F90DEE6}" type="presParOf" srcId="{A13ED7FF-D774-4BDB-A163-D7C55EC66947}" destId="{01F11C96-FFA3-4F5B-A3E8-D350CA25EEAE}" srcOrd="0" destOrd="0" presId="urn:microsoft.com/office/officeart/2018/5/layout/CenteredIconLabelDescriptionList"/>
    <dgm:cxn modelId="{2B8C1E71-2DDE-432B-B5E6-87A501775707}" type="presParOf" srcId="{01F11C96-FFA3-4F5B-A3E8-D350CA25EEAE}" destId="{00310AF5-7BBF-4B75-BD34-1F78E3BC929D}" srcOrd="0" destOrd="0" presId="urn:microsoft.com/office/officeart/2018/5/layout/CenteredIconLabelDescriptionList"/>
    <dgm:cxn modelId="{A8EA761B-D423-44D8-837D-A9C3B7751DE3}" type="presParOf" srcId="{01F11C96-FFA3-4F5B-A3E8-D350CA25EEAE}" destId="{04FD54D3-C556-466F-A78C-B4A7950554FF}" srcOrd="1" destOrd="0" presId="urn:microsoft.com/office/officeart/2018/5/layout/CenteredIconLabelDescriptionList"/>
    <dgm:cxn modelId="{4B7A85B3-112D-45AC-996D-ADF48F0D52CF}" type="presParOf" srcId="{01F11C96-FFA3-4F5B-A3E8-D350CA25EEAE}" destId="{2EC2E459-671D-46BD-8825-8D252910B1AA}" srcOrd="2" destOrd="0" presId="urn:microsoft.com/office/officeart/2018/5/layout/CenteredIconLabelDescriptionList"/>
    <dgm:cxn modelId="{18428875-ECA3-457E-8D11-D055EBF528E1}" type="presParOf" srcId="{01F11C96-FFA3-4F5B-A3E8-D350CA25EEAE}" destId="{CAC33B12-5A38-40A2-A644-5CDDDE7F682B}" srcOrd="3" destOrd="0" presId="urn:microsoft.com/office/officeart/2018/5/layout/CenteredIconLabelDescriptionList"/>
    <dgm:cxn modelId="{CE356C63-96C8-4560-BE0E-673A4A04B573}" type="presParOf" srcId="{01F11C96-FFA3-4F5B-A3E8-D350CA25EEAE}" destId="{A41D897C-AA86-4967-B943-FECB37FFE7BE}" srcOrd="4" destOrd="0" presId="urn:microsoft.com/office/officeart/2018/5/layout/CenteredIconLabelDescriptionList"/>
    <dgm:cxn modelId="{9CCBAAC9-BE5E-456E-9978-FDED037CE297}" type="presParOf" srcId="{A13ED7FF-D774-4BDB-A163-D7C55EC66947}" destId="{B0E45501-5ED0-4FBF-B480-A83FE33C84E4}" srcOrd="1" destOrd="0" presId="urn:microsoft.com/office/officeart/2018/5/layout/CenteredIconLabelDescriptionList"/>
    <dgm:cxn modelId="{1227C45A-63F1-4C0B-B853-4F7C210C11A1}" type="presParOf" srcId="{A13ED7FF-D774-4BDB-A163-D7C55EC66947}" destId="{84DBEC8E-1E17-4882-926A-C427B4283609}" srcOrd="2" destOrd="0" presId="urn:microsoft.com/office/officeart/2018/5/layout/CenteredIconLabelDescriptionList"/>
    <dgm:cxn modelId="{359E2FE8-ADAD-4FB8-8555-B01358AA5ECD}" type="presParOf" srcId="{84DBEC8E-1E17-4882-926A-C427B4283609}" destId="{C7ABDA0B-57EA-463B-AD72-3F42F7A9A5C1}" srcOrd="0" destOrd="0" presId="urn:microsoft.com/office/officeart/2018/5/layout/CenteredIconLabelDescriptionList"/>
    <dgm:cxn modelId="{CF5A222D-A3A3-43FF-BAA5-8542EDFB3A8D}" type="presParOf" srcId="{84DBEC8E-1E17-4882-926A-C427B4283609}" destId="{DC62AE1B-CA8E-45AF-B948-8FC8D0074B10}" srcOrd="1" destOrd="0" presId="urn:microsoft.com/office/officeart/2018/5/layout/CenteredIconLabelDescriptionList"/>
    <dgm:cxn modelId="{72DD58FE-AA55-4E49-9C99-D97D6C9ED7E6}" type="presParOf" srcId="{84DBEC8E-1E17-4882-926A-C427B4283609}" destId="{4ACCD03C-47B7-45FE-8E64-0BF5EF519FF5}" srcOrd="2" destOrd="0" presId="urn:microsoft.com/office/officeart/2018/5/layout/CenteredIconLabelDescriptionList"/>
    <dgm:cxn modelId="{696DFC95-EC71-48C6-978D-3BA0C04B4F6E}" type="presParOf" srcId="{84DBEC8E-1E17-4882-926A-C427B4283609}" destId="{14240625-E40B-4FAD-817F-EAD560D0E3B4}" srcOrd="3" destOrd="0" presId="urn:microsoft.com/office/officeart/2018/5/layout/CenteredIconLabelDescriptionList"/>
    <dgm:cxn modelId="{1B9A6DF3-0D96-4013-9299-1F7EEB156808}" type="presParOf" srcId="{84DBEC8E-1E17-4882-926A-C427B4283609}" destId="{ADC2DD7B-21A0-41FA-961B-CA74A652B021}" srcOrd="4" destOrd="0" presId="urn:microsoft.com/office/officeart/2018/5/layout/CenteredIconLabelDescriptionList"/>
    <dgm:cxn modelId="{E44D763D-5F62-48FA-B982-D0DB8F595B51}" type="presParOf" srcId="{A13ED7FF-D774-4BDB-A163-D7C55EC66947}" destId="{097B0871-BE76-4461-9D25-6FD61C7AD135}" srcOrd="3" destOrd="0" presId="urn:microsoft.com/office/officeart/2018/5/layout/CenteredIconLabelDescriptionList"/>
    <dgm:cxn modelId="{668272E0-8397-4463-A57A-FACA48F1022E}" type="presParOf" srcId="{A13ED7FF-D774-4BDB-A163-D7C55EC66947}" destId="{90B492EB-20AC-4B03-A796-5034052FC1CF}" srcOrd="4" destOrd="0" presId="urn:microsoft.com/office/officeart/2018/5/layout/CenteredIconLabelDescriptionList"/>
    <dgm:cxn modelId="{FDD8F9E1-2DFB-4601-9A67-63AE0092259B}" type="presParOf" srcId="{90B492EB-20AC-4B03-A796-5034052FC1CF}" destId="{9946BA0C-4264-4656-AFF8-660E7823FA8A}" srcOrd="0" destOrd="0" presId="urn:microsoft.com/office/officeart/2018/5/layout/CenteredIconLabelDescriptionList"/>
    <dgm:cxn modelId="{8575EE16-F01D-4C28-A6C0-D6AF092D8B9F}" type="presParOf" srcId="{90B492EB-20AC-4B03-A796-5034052FC1CF}" destId="{9E838B48-2A53-48BA-B54C-311CC6689C25}" srcOrd="1" destOrd="0" presId="urn:microsoft.com/office/officeart/2018/5/layout/CenteredIconLabelDescriptionList"/>
    <dgm:cxn modelId="{A112C6C4-BC02-434A-A078-80063E243DF3}" type="presParOf" srcId="{90B492EB-20AC-4B03-A796-5034052FC1CF}" destId="{7C992520-5821-41B7-A455-DE969A58F360}" srcOrd="2" destOrd="0" presId="urn:microsoft.com/office/officeart/2018/5/layout/CenteredIconLabelDescriptionList"/>
    <dgm:cxn modelId="{610F1690-0405-4D7F-9D3B-25B496B90990}" type="presParOf" srcId="{90B492EB-20AC-4B03-A796-5034052FC1CF}" destId="{A4ADA301-E609-448D-820F-A0AC2C04526D}" srcOrd="3" destOrd="0" presId="urn:microsoft.com/office/officeart/2018/5/layout/CenteredIconLabelDescriptionList"/>
    <dgm:cxn modelId="{02A056CB-5ABF-415C-9415-EF0F4943B727}" type="presParOf" srcId="{90B492EB-20AC-4B03-A796-5034052FC1CF}" destId="{BB7600DE-4BFA-4D26-A3F9-A4C6AE67A01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FCBFC9-AACB-415B-AEDF-6E57DFC7B745}"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6A0E41B-B3C5-442F-ACE1-49C4E83C1962}">
      <dgm:prSet/>
      <dgm:spPr/>
      <dgm:t>
        <a:bodyPr/>
        <a:lstStyle/>
        <a:p>
          <a:pPr>
            <a:defRPr cap="all"/>
          </a:pPr>
          <a:r>
            <a:rPr lang="en-US"/>
            <a:t>Case management </a:t>
          </a:r>
        </a:p>
      </dgm:t>
    </dgm:pt>
    <dgm:pt modelId="{FCD04F74-A4D3-456A-8ADF-FFCEE3BA7D33}" type="parTrans" cxnId="{5FDB17F8-7C46-4951-8BAF-897443CD8442}">
      <dgm:prSet/>
      <dgm:spPr/>
      <dgm:t>
        <a:bodyPr/>
        <a:lstStyle/>
        <a:p>
          <a:endParaRPr lang="en-US"/>
        </a:p>
      </dgm:t>
    </dgm:pt>
    <dgm:pt modelId="{32F62EE5-C5C3-4447-8879-75E5ACA8B939}" type="sibTrans" cxnId="{5FDB17F8-7C46-4951-8BAF-897443CD8442}">
      <dgm:prSet/>
      <dgm:spPr/>
      <dgm:t>
        <a:bodyPr/>
        <a:lstStyle/>
        <a:p>
          <a:endParaRPr lang="en-US"/>
        </a:p>
      </dgm:t>
    </dgm:pt>
    <dgm:pt modelId="{58A24779-8D39-4560-A4D1-C4C1E5067A17}">
      <dgm:prSet/>
      <dgm:spPr/>
      <dgm:t>
        <a:bodyPr/>
        <a:lstStyle/>
        <a:p>
          <a:pPr>
            <a:defRPr cap="all"/>
          </a:pPr>
          <a:r>
            <a:rPr lang="en-US" dirty="0"/>
            <a:t>Short to medium term rental assistance to obtain housing within 60 days</a:t>
          </a:r>
        </a:p>
      </dgm:t>
    </dgm:pt>
    <dgm:pt modelId="{B439398F-3C27-4F29-9349-B56CBA4814DC}" type="parTrans" cxnId="{775FDCD6-DEA1-4950-B5F4-D8FE54A00681}">
      <dgm:prSet/>
      <dgm:spPr/>
      <dgm:t>
        <a:bodyPr/>
        <a:lstStyle/>
        <a:p>
          <a:endParaRPr lang="en-US"/>
        </a:p>
      </dgm:t>
    </dgm:pt>
    <dgm:pt modelId="{D27A9318-CC64-4B50-B4C1-0FAADAA7A85A}" type="sibTrans" cxnId="{775FDCD6-DEA1-4950-B5F4-D8FE54A00681}">
      <dgm:prSet/>
      <dgm:spPr/>
      <dgm:t>
        <a:bodyPr/>
        <a:lstStyle/>
        <a:p>
          <a:endParaRPr lang="en-US"/>
        </a:p>
      </dgm:t>
    </dgm:pt>
    <dgm:pt modelId="{39279854-5D23-48CA-9B91-B153E81A4F64}" type="pres">
      <dgm:prSet presAssocID="{6BFCBFC9-AACB-415B-AEDF-6E57DFC7B745}" presName="root" presStyleCnt="0">
        <dgm:presLayoutVars>
          <dgm:dir/>
          <dgm:resizeHandles val="exact"/>
        </dgm:presLayoutVars>
      </dgm:prSet>
      <dgm:spPr/>
    </dgm:pt>
    <dgm:pt modelId="{F123CFE2-7C00-47AA-8146-86FA2C1B708F}" type="pres">
      <dgm:prSet presAssocID="{26A0E41B-B3C5-442F-ACE1-49C4E83C1962}" presName="compNode" presStyleCnt="0"/>
      <dgm:spPr/>
    </dgm:pt>
    <dgm:pt modelId="{FE847323-6B6D-41C1-9725-2F50C169696F}" type="pres">
      <dgm:prSet presAssocID="{26A0E41B-B3C5-442F-ACE1-49C4E83C1962}" presName="iconBgRect" presStyleLbl="bgShp" presStyleIdx="0" presStyleCnt="2"/>
      <dgm:spPr>
        <a:prstGeom prst="round2DiagRect">
          <a:avLst>
            <a:gd name="adj1" fmla="val 29727"/>
            <a:gd name="adj2" fmla="val 0"/>
          </a:avLst>
        </a:prstGeom>
      </dgm:spPr>
    </dgm:pt>
    <dgm:pt modelId="{7591F0EE-11E1-4CF3-B56C-65F312C46A9C}" type="pres">
      <dgm:prSet presAssocID="{26A0E41B-B3C5-442F-ACE1-49C4E83C196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FE428EC8-A787-47CF-B30D-14EA44F01331}" type="pres">
      <dgm:prSet presAssocID="{26A0E41B-B3C5-442F-ACE1-49C4E83C1962}" presName="spaceRect" presStyleCnt="0"/>
      <dgm:spPr/>
    </dgm:pt>
    <dgm:pt modelId="{0F5FFC41-A870-4B64-B1F2-8167283F5C69}" type="pres">
      <dgm:prSet presAssocID="{26A0E41B-B3C5-442F-ACE1-49C4E83C1962}" presName="textRect" presStyleLbl="revTx" presStyleIdx="0" presStyleCnt="2">
        <dgm:presLayoutVars>
          <dgm:chMax val="1"/>
          <dgm:chPref val="1"/>
        </dgm:presLayoutVars>
      </dgm:prSet>
      <dgm:spPr/>
    </dgm:pt>
    <dgm:pt modelId="{8EF1A378-D35D-46E2-900B-5C6E40031675}" type="pres">
      <dgm:prSet presAssocID="{32F62EE5-C5C3-4447-8879-75E5ACA8B939}" presName="sibTrans" presStyleCnt="0"/>
      <dgm:spPr/>
    </dgm:pt>
    <dgm:pt modelId="{5E1B3D7E-1486-4142-98E9-2CF31F0F0F8B}" type="pres">
      <dgm:prSet presAssocID="{58A24779-8D39-4560-A4D1-C4C1E5067A17}" presName="compNode" presStyleCnt="0"/>
      <dgm:spPr/>
    </dgm:pt>
    <dgm:pt modelId="{A929756D-6480-4DA0-B86F-14D7F0FF3ADC}" type="pres">
      <dgm:prSet presAssocID="{58A24779-8D39-4560-A4D1-C4C1E5067A17}" presName="iconBgRect" presStyleLbl="bgShp" presStyleIdx="1" presStyleCnt="2"/>
      <dgm:spPr>
        <a:prstGeom prst="round2DiagRect">
          <a:avLst>
            <a:gd name="adj1" fmla="val 29727"/>
            <a:gd name="adj2" fmla="val 0"/>
          </a:avLst>
        </a:prstGeom>
      </dgm:spPr>
    </dgm:pt>
    <dgm:pt modelId="{544A0505-A89C-403F-AC03-035C0FE1F7BC}" type="pres">
      <dgm:prSet presAssocID="{58A24779-8D39-4560-A4D1-C4C1E5067A1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D0AA3E36-E071-43F3-90A3-E1CE1995495D}" type="pres">
      <dgm:prSet presAssocID="{58A24779-8D39-4560-A4D1-C4C1E5067A17}" presName="spaceRect" presStyleCnt="0"/>
      <dgm:spPr/>
    </dgm:pt>
    <dgm:pt modelId="{9B4BB588-B039-4693-A93B-FBA79EF473E5}" type="pres">
      <dgm:prSet presAssocID="{58A24779-8D39-4560-A4D1-C4C1E5067A17}" presName="textRect" presStyleLbl="revTx" presStyleIdx="1" presStyleCnt="2">
        <dgm:presLayoutVars>
          <dgm:chMax val="1"/>
          <dgm:chPref val="1"/>
        </dgm:presLayoutVars>
      </dgm:prSet>
      <dgm:spPr/>
    </dgm:pt>
  </dgm:ptLst>
  <dgm:cxnLst>
    <dgm:cxn modelId="{EB944114-4D7B-4A59-941E-C149E02ABF2E}" type="presOf" srcId="{58A24779-8D39-4560-A4D1-C4C1E5067A17}" destId="{9B4BB588-B039-4693-A93B-FBA79EF473E5}" srcOrd="0" destOrd="0" presId="urn:microsoft.com/office/officeart/2018/5/layout/IconLeafLabelList"/>
    <dgm:cxn modelId="{38D00329-93F0-4073-8762-D5066CBD1142}" type="presOf" srcId="{6BFCBFC9-AACB-415B-AEDF-6E57DFC7B745}" destId="{39279854-5D23-48CA-9B91-B153E81A4F64}" srcOrd="0" destOrd="0" presId="urn:microsoft.com/office/officeart/2018/5/layout/IconLeafLabelList"/>
    <dgm:cxn modelId="{775FDCD6-DEA1-4950-B5F4-D8FE54A00681}" srcId="{6BFCBFC9-AACB-415B-AEDF-6E57DFC7B745}" destId="{58A24779-8D39-4560-A4D1-C4C1E5067A17}" srcOrd="1" destOrd="0" parTransId="{B439398F-3C27-4F29-9349-B56CBA4814DC}" sibTransId="{D27A9318-CC64-4B50-B4C1-0FAADAA7A85A}"/>
    <dgm:cxn modelId="{5FDB17F8-7C46-4951-8BAF-897443CD8442}" srcId="{6BFCBFC9-AACB-415B-AEDF-6E57DFC7B745}" destId="{26A0E41B-B3C5-442F-ACE1-49C4E83C1962}" srcOrd="0" destOrd="0" parTransId="{FCD04F74-A4D3-456A-8ADF-FFCEE3BA7D33}" sibTransId="{32F62EE5-C5C3-4447-8879-75E5ACA8B939}"/>
    <dgm:cxn modelId="{2F1AB9F8-3A77-4C9E-9ADE-B4F5EDE3B43C}" type="presOf" srcId="{26A0E41B-B3C5-442F-ACE1-49C4E83C1962}" destId="{0F5FFC41-A870-4B64-B1F2-8167283F5C69}" srcOrd="0" destOrd="0" presId="urn:microsoft.com/office/officeart/2018/5/layout/IconLeafLabelList"/>
    <dgm:cxn modelId="{B866A5C3-BB6E-49F9-9C53-2B27FB214B6B}" type="presParOf" srcId="{39279854-5D23-48CA-9B91-B153E81A4F64}" destId="{F123CFE2-7C00-47AA-8146-86FA2C1B708F}" srcOrd="0" destOrd="0" presId="urn:microsoft.com/office/officeart/2018/5/layout/IconLeafLabelList"/>
    <dgm:cxn modelId="{58EE0796-D791-4A11-96CE-BFAFF8DB7B58}" type="presParOf" srcId="{F123CFE2-7C00-47AA-8146-86FA2C1B708F}" destId="{FE847323-6B6D-41C1-9725-2F50C169696F}" srcOrd="0" destOrd="0" presId="urn:microsoft.com/office/officeart/2018/5/layout/IconLeafLabelList"/>
    <dgm:cxn modelId="{D7E03E8E-5C83-456A-B8C1-616C10AA9B3E}" type="presParOf" srcId="{F123CFE2-7C00-47AA-8146-86FA2C1B708F}" destId="{7591F0EE-11E1-4CF3-B56C-65F312C46A9C}" srcOrd="1" destOrd="0" presId="urn:microsoft.com/office/officeart/2018/5/layout/IconLeafLabelList"/>
    <dgm:cxn modelId="{AD7A264B-E9C2-4EB8-B010-E84E6665E63D}" type="presParOf" srcId="{F123CFE2-7C00-47AA-8146-86FA2C1B708F}" destId="{FE428EC8-A787-47CF-B30D-14EA44F01331}" srcOrd="2" destOrd="0" presId="urn:microsoft.com/office/officeart/2018/5/layout/IconLeafLabelList"/>
    <dgm:cxn modelId="{E23D12D1-F53F-4404-91E1-693E469ED405}" type="presParOf" srcId="{F123CFE2-7C00-47AA-8146-86FA2C1B708F}" destId="{0F5FFC41-A870-4B64-B1F2-8167283F5C69}" srcOrd="3" destOrd="0" presId="urn:microsoft.com/office/officeart/2018/5/layout/IconLeafLabelList"/>
    <dgm:cxn modelId="{A549997A-4D38-4187-BDCD-E61E21825725}" type="presParOf" srcId="{39279854-5D23-48CA-9B91-B153E81A4F64}" destId="{8EF1A378-D35D-46E2-900B-5C6E40031675}" srcOrd="1" destOrd="0" presId="urn:microsoft.com/office/officeart/2018/5/layout/IconLeafLabelList"/>
    <dgm:cxn modelId="{9EB887D3-6349-4527-B0AB-45B066CD4463}" type="presParOf" srcId="{39279854-5D23-48CA-9B91-B153E81A4F64}" destId="{5E1B3D7E-1486-4142-98E9-2CF31F0F0F8B}" srcOrd="2" destOrd="0" presId="urn:microsoft.com/office/officeart/2018/5/layout/IconLeafLabelList"/>
    <dgm:cxn modelId="{835D1C3B-CFDC-4482-8A17-C6C9EEFEB753}" type="presParOf" srcId="{5E1B3D7E-1486-4142-98E9-2CF31F0F0F8B}" destId="{A929756D-6480-4DA0-B86F-14D7F0FF3ADC}" srcOrd="0" destOrd="0" presId="urn:microsoft.com/office/officeart/2018/5/layout/IconLeafLabelList"/>
    <dgm:cxn modelId="{55F59E9A-74D5-48A2-A9FB-A6109333EE29}" type="presParOf" srcId="{5E1B3D7E-1486-4142-98E9-2CF31F0F0F8B}" destId="{544A0505-A89C-403F-AC03-035C0FE1F7BC}" srcOrd="1" destOrd="0" presId="urn:microsoft.com/office/officeart/2018/5/layout/IconLeafLabelList"/>
    <dgm:cxn modelId="{08A70A0A-211C-4F91-A6A7-EA7D98BB46F6}" type="presParOf" srcId="{5E1B3D7E-1486-4142-98E9-2CF31F0F0F8B}" destId="{D0AA3E36-E071-43F3-90A3-E1CE1995495D}" srcOrd="2" destOrd="0" presId="urn:microsoft.com/office/officeart/2018/5/layout/IconLeafLabelList"/>
    <dgm:cxn modelId="{68A4988C-8D79-40FC-BF1A-A9CF72354B05}" type="presParOf" srcId="{5E1B3D7E-1486-4142-98E9-2CF31F0F0F8B}" destId="{9B4BB588-B039-4693-A93B-FBA79EF473E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F7B2F6-9C35-4A37-BF3C-E59F06C6DE3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5C8AB3B-B434-42A8-AFE5-B3DAB8777F3F}">
      <dgm:prSet/>
      <dgm:spPr/>
      <dgm:t>
        <a:bodyPr/>
        <a:lstStyle/>
        <a:p>
          <a:pPr>
            <a:defRPr cap="all"/>
          </a:pPr>
          <a:r>
            <a:rPr lang="en-US"/>
            <a:t>CD enters into a contract with every sub-recipeint </a:t>
          </a:r>
        </a:p>
      </dgm:t>
    </dgm:pt>
    <dgm:pt modelId="{C9DC6F73-16C3-4B13-8D1A-86620AE11CE8}" type="parTrans" cxnId="{8564310F-CCD0-44D5-A1B3-422F77B1528A}">
      <dgm:prSet/>
      <dgm:spPr/>
      <dgm:t>
        <a:bodyPr/>
        <a:lstStyle/>
        <a:p>
          <a:endParaRPr lang="en-US"/>
        </a:p>
      </dgm:t>
    </dgm:pt>
    <dgm:pt modelId="{17AB1662-122E-4CA6-8CEC-489BE73EE0B3}" type="sibTrans" cxnId="{8564310F-CCD0-44D5-A1B3-422F77B1528A}">
      <dgm:prSet/>
      <dgm:spPr/>
      <dgm:t>
        <a:bodyPr/>
        <a:lstStyle/>
        <a:p>
          <a:endParaRPr lang="en-US"/>
        </a:p>
      </dgm:t>
    </dgm:pt>
    <dgm:pt modelId="{7F372B04-B583-487F-B664-9F6C63FB13FE}">
      <dgm:prSet/>
      <dgm:spPr/>
      <dgm:t>
        <a:bodyPr/>
        <a:lstStyle/>
        <a:p>
          <a:pPr>
            <a:defRPr cap="all"/>
          </a:pPr>
          <a:r>
            <a:rPr lang="en-US"/>
            <a:t>Every project is subject to the following statutory requirements:</a:t>
          </a:r>
        </a:p>
      </dgm:t>
    </dgm:pt>
    <dgm:pt modelId="{898D999A-3D04-45C5-AFA2-2636D04FBFED}" type="parTrans" cxnId="{9285FC2D-DBFD-49B6-9B5F-C5B3F78FB2A4}">
      <dgm:prSet/>
      <dgm:spPr/>
      <dgm:t>
        <a:bodyPr/>
        <a:lstStyle/>
        <a:p>
          <a:endParaRPr lang="en-US"/>
        </a:p>
      </dgm:t>
    </dgm:pt>
    <dgm:pt modelId="{518B75B7-84A7-4608-973A-0CBFD042CA37}" type="sibTrans" cxnId="{9285FC2D-DBFD-49B6-9B5F-C5B3F78FB2A4}">
      <dgm:prSet/>
      <dgm:spPr/>
      <dgm:t>
        <a:bodyPr/>
        <a:lstStyle/>
        <a:p>
          <a:endParaRPr lang="en-US"/>
        </a:p>
      </dgm:t>
    </dgm:pt>
    <dgm:pt modelId="{1FE42583-F445-41F9-88DE-393C4BF0280F}">
      <dgm:prSet/>
      <dgm:spPr/>
      <dgm:t>
        <a:bodyPr/>
        <a:lstStyle/>
        <a:p>
          <a:pPr>
            <a:defRPr cap="all"/>
          </a:pPr>
          <a:r>
            <a:rPr lang="en-US"/>
            <a:t>Environmental Review Conducted</a:t>
          </a:r>
        </a:p>
      </dgm:t>
    </dgm:pt>
    <dgm:pt modelId="{4AC6FC6D-FA82-4B88-9012-2126EA0A99B6}" type="parTrans" cxnId="{EFB175D9-8399-4114-B50A-D5C8CFCC1F07}">
      <dgm:prSet/>
      <dgm:spPr/>
      <dgm:t>
        <a:bodyPr/>
        <a:lstStyle/>
        <a:p>
          <a:endParaRPr lang="en-US"/>
        </a:p>
      </dgm:t>
    </dgm:pt>
    <dgm:pt modelId="{1AA13850-D9E9-4AEB-A009-08900B8B0F50}" type="sibTrans" cxnId="{EFB175D9-8399-4114-B50A-D5C8CFCC1F07}">
      <dgm:prSet/>
      <dgm:spPr/>
      <dgm:t>
        <a:bodyPr/>
        <a:lstStyle/>
        <a:p>
          <a:endParaRPr lang="en-US"/>
        </a:p>
      </dgm:t>
    </dgm:pt>
    <dgm:pt modelId="{F4C3A6CF-C407-4F64-AE10-F7447A09E8F7}">
      <dgm:prSet/>
      <dgm:spPr/>
      <dgm:t>
        <a:bodyPr/>
        <a:lstStyle/>
        <a:p>
          <a:pPr>
            <a:defRPr cap="all"/>
          </a:pPr>
          <a:r>
            <a:rPr lang="en-US"/>
            <a:t>Projects must have limited or no effect on wetlands, flood plains, endangered species or toxic substances </a:t>
          </a:r>
        </a:p>
      </dgm:t>
    </dgm:pt>
    <dgm:pt modelId="{EC20DDBD-1D82-43EF-89DF-3CB1D9F11D40}" type="parTrans" cxnId="{3A8BECA5-1890-4753-A357-7881463235B5}">
      <dgm:prSet/>
      <dgm:spPr/>
      <dgm:t>
        <a:bodyPr/>
        <a:lstStyle/>
        <a:p>
          <a:endParaRPr lang="en-US"/>
        </a:p>
      </dgm:t>
    </dgm:pt>
    <dgm:pt modelId="{149A43EE-76E5-4613-A78E-3326ECEAEB57}" type="sibTrans" cxnId="{3A8BECA5-1890-4753-A357-7881463235B5}">
      <dgm:prSet/>
      <dgm:spPr/>
      <dgm:t>
        <a:bodyPr/>
        <a:lstStyle/>
        <a:p>
          <a:endParaRPr lang="en-US"/>
        </a:p>
      </dgm:t>
    </dgm:pt>
    <dgm:pt modelId="{C8E014DA-AF32-4D2A-85D4-F7C4E623F9BA}">
      <dgm:prSet/>
      <dgm:spPr/>
      <dgm:t>
        <a:bodyPr/>
        <a:lstStyle/>
        <a:p>
          <a:pPr>
            <a:defRPr cap="all"/>
          </a:pPr>
          <a:r>
            <a:rPr lang="en-US"/>
            <a:t>If applicable, Mass Historic Commission must review project details if property is over 50 years old</a:t>
          </a:r>
        </a:p>
      </dgm:t>
    </dgm:pt>
    <dgm:pt modelId="{7F2E82C2-21FD-4100-92D2-36A88EDC36D3}" type="parTrans" cxnId="{5876CB76-8C34-40F8-91B8-8D8BD1218943}">
      <dgm:prSet/>
      <dgm:spPr/>
      <dgm:t>
        <a:bodyPr/>
        <a:lstStyle/>
        <a:p>
          <a:endParaRPr lang="en-US"/>
        </a:p>
      </dgm:t>
    </dgm:pt>
    <dgm:pt modelId="{20034042-F4DE-4881-B5E4-2DD410230B53}" type="sibTrans" cxnId="{5876CB76-8C34-40F8-91B8-8D8BD1218943}">
      <dgm:prSet/>
      <dgm:spPr/>
      <dgm:t>
        <a:bodyPr/>
        <a:lstStyle/>
        <a:p>
          <a:endParaRPr lang="en-US"/>
        </a:p>
      </dgm:t>
    </dgm:pt>
    <dgm:pt modelId="{1784E876-379A-454B-8B45-C7750D7D0214}">
      <dgm:prSet/>
      <dgm:spPr/>
      <dgm:t>
        <a:bodyPr/>
        <a:lstStyle/>
        <a:p>
          <a:pPr>
            <a:defRPr cap="all"/>
          </a:pPr>
          <a:r>
            <a:rPr lang="en-US"/>
            <a:t>In addition, all public facility projects must ensure that local prevailing wages (Davis Bacon Act) are paid to all employees</a:t>
          </a:r>
        </a:p>
      </dgm:t>
    </dgm:pt>
    <dgm:pt modelId="{8A4A7B16-8DA1-427F-B638-92AEB9595E64}" type="parTrans" cxnId="{7B66C6FE-2733-490B-AE33-B1FF8ED5F26C}">
      <dgm:prSet/>
      <dgm:spPr/>
      <dgm:t>
        <a:bodyPr/>
        <a:lstStyle/>
        <a:p>
          <a:endParaRPr lang="en-US"/>
        </a:p>
      </dgm:t>
    </dgm:pt>
    <dgm:pt modelId="{04E49EB9-B25D-491E-B3EB-8C3B7558C963}" type="sibTrans" cxnId="{7B66C6FE-2733-490B-AE33-B1FF8ED5F26C}">
      <dgm:prSet/>
      <dgm:spPr/>
      <dgm:t>
        <a:bodyPr/>
        <a:lstStyle/>
        <a:p>
          <a:endParaRPr lang="en-US"/>
        </a:p>
      </dgm:t>
    </dgm:pt>
    <dgm:pt modelId="{4A1182DF-566C-49D7-9613-97D395EDC7D5}" type="pres">
      <dgm:prSet presAssocID="{DFF7B2F6-9C35-4A37-BF3C-E59F06C6DE3F}" presName="root" presStyleCnt="0">
        <dgm:presLayoutVars>
          <dgm:dir/>
          <dgm:resizeHandles val="exact"/>
        </dgm:presLayoutVars>
      </dgm:prSet>
      <dgm:spPr/>
    </dgm:pt>
    <dgm:pt modelId="{53DABB58-15F8-4FEB-929D-735075A95367}" type="pres">
      <dgm:prSet presAssocID="{25C8AB3B-B434-42A8-AFE5-B3DAB8777F3F}" presName="compNode" presStyleCnt="0"/>
      <dgm:spPr/>
    </dgm:pt>
    <dgm:pt modelId="{3C965A83-07F2-431E-B0CE-45D163ED2931}" type="pres">
      <dgm:prSet presAssocID="{25C8AB3B-B434-42A8-AFE5-B3DAB8777F3F}" presName="iconBgRect" presStyleLbl="bgShp" presStyleIdx="0" presStyleCnt="6"/>
      <dgm:spPr>
        <a:prstGeom prst="round2DiagRect">
          <a:avLst>
            <a:gd name="adj1" fmla="val 29727"/>
            <a:gd name="adj2" fmla="val 0"/>
          </a:avLst>
        </a:prstGeom>
      </dgm:spPr>
    </dgm:pt>
    <dgm:pt modelId="{8599AD92-4261-45DC-8EBB-FF36C692D980}" type="pres">
      <dgm:prSet presAssocID="{25C8AB3B-B434-42A8-AFE5-B3DAB8777F3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tical disc"/>
        </a:ext>
      </dgm:extLst>
    </dgm:pt>
    <dgm:pt modelId="{DB52318B-BF46-4668-A1E7-89B5D2481600}" type="pres">
      <dgm:prSet presAssocID="{25C8AB3B-B434-42A8-AFE5-B3DAB8777F3F}" presName="spaceRect" presStyleCnt="0"/>
      <dgm:spPr/>
    </dgm:pt>
    <dgm:pt modelId="{CBFA92CF-DE98-476A-AFCF-9465C6FF72EC}" type="pres">
      <dgm:prSet presAssocID="{25C8AB3B-B434-42A8-AFE5-B3DAB8777F3F}" presName="textRect" presStyleLbl="revTx" presStyleIdx="0" presStyleCnt="6">
        <dgm:presLayoutVars>
          <dgm:chMax val="1"/>
          <dgm:chPref val="1"/>
        </dgm:presLayoutVars>
      </dgm:prSet>
      <dgm:spPr/>
    </dgm:pt>
    <dgm:pt modelId="{7C0FCA2B-B46D-44C5-BD7D-981F4C4E9547}" type="pres">
      <dgm:prSet presAssocID="{17AB1662-122E-4CA6-8CEC-489BE73EE0B3}" presName="sibTrans" presStyleCnt="0"/>
      <dgm:spPr/>
    </dgm:pt>
    <dgm:pt modelId="{C3B3E82D-C43C-4913-93B0-3462E68F2344}" type="pres">
      <dgm:prSet presAssocID="{7F372B04-B583-487F-B664-9F6C63FB13FE}" presName="compNode" presStyleCnt="0"/>
      <dgm:spPr/>
    </dgm:pt>
    <dgm:pt modelId="{2887AAE3-2B36-4AEB-BFF5-BC421BC59C7E}" type="pres">
      <dgm:prSet presAssocID="{7F372B04-B583-487F-B664-9F6C63FB13FE}" presName="iconBgRect" presStyleLbl="bgShp" presStyleIdx="1" presStyleCnt="6"/>
      <dgm:spPr>
        <a:prstGeom prst="round2DiagRect">
          <a:avLst>
            <a:gd name="adj1" fmla="val 29727"/>
            <a:gd name="adj2" fmla="val 0"/>
          </a:avLst>
        </a:prstGeom>
      </dgm:spPr>
    </dgm:pt>
    <dgm:pt modelId="{F884164F-B62E-412C-9BA2-76413728FFAE}" type="pres">
      <dgm:prSet presAssocID="{7F372B04-B583-487F-B664-9F6C63FB13F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CE41F8CD-55C8-4353-9BF4-76F7877735EB}" type="pres">
      <dgm:prSet presAssocID="{7F372B04-B583-487F-B664-9F6C63FB13FE}" presName="spaceRect" presStyleCnt="0"/>
      <dgm:spPr/>
    </dgm:pt>
    <dgm:pt modelId="{FA65246E-8E1A-4E08-9A50-EEFC92488BE5}" type="pres">
      <dgm:prSet presAssocID="{7F372B04-B583-487F-B664-9F6C63FB13FE}" presName="textRect" presStyleLbl="revTx" presStyleIdx="1" presStyleCnt="6">
        <dgm:presLayoutVars>
          <dgm:chMax val="1"/>
          <dgm:chPref val="1"/>
        </dgm:presLayoutVars>
      </dgm:prSet>
      <dgm:spPr/>
    </dgm:pt>
    <dgm:pt modelId="{07665B6E-51D5-4EAE-9EA2-E65D1F12DC5D}" type="pres">
      <dgm:prSet presAssocID="{518B75B7-84A7-4608-973A-0CBFD042CA37}" presName="sibTrans" presStyleCnt="0"/>
      <dgm:spPr/>
    </dgm:pt>
    <dgm:pt modelId="{2F9AEA87-F0B1-4615-A5FC-AD18A0D4686C}" type="pres">
      <dgm:prSet presAssocID="{1FE42583-F445-41F9-88DE-393C4BF0280F}" presName="compNode" presStyleCnt="0"/>
      <dgm:spPr/>
    </dgm:pt>
    <dgm:pt modelId="{2C7B551C-ECB6-449D-ACBF-70FCD79DF041}" type="pres">
      <dgm:prSet presAssocID="{1FE42583-F445-41F9-88DE-393C4BF0280F}" presName="iconBgRect" presStyleLbl="bgShp" presStyleIdx="2" presStyleCnt="6"/>
      <dgm:spPr>
        <a:prstGeom prst="round2DiagRect">
          <a:avLst>
            <a:gd name="adj1" fmla="val 29727"/>
            <a:gd name="adj2" fmla="val 0"/>
          </a:avLst>
        </a:prstGeom>
      </dgm:spPr>
    </dgm:pt>
    <dgm:pt modelId="{C2D127F7-859A-4B71-8BE7-A35E9146598E}" type="pres">
      <dgm:prSet presAssocID="{1FE42583-F445-41F9-88DE-393C4BF0280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63D96332-AA40-47E5-B8DE-EE44E4AAF2EB}" type="pres">
      <dgm:prSet presAssocID="{1FE42583-F445-41F9-88DE-393C4BF0280F}" presName="spaceRect" presStyleCnt="0"/>
      <dgm:spPr/>
    </dgm:pt>
    <dgm:pt modelId="{7F1A98B1-1E55-4A12-8881-4E78D1AE575F}" type="pres">
      <dgm:prSet presAssocID="{1FE42583-F445-41F9-88DE-393C4BF0280F}" presName="textRect" presStyleLbl="revTx" presStyleIdx="2" presStyleCnt="6">
        <dgm:presLayoutVars>
          <dgm:chMax val="1"/>
          <dgm:chPref val="1"/>
        </dgm:presLayoutVars>
      </dgm:prSet>
      <dgm:spPr/>
    </dgm:pt>
    <dgm:pt modelId="{47E8DB53-71C7-4F74-9B59-1BE0F79B2BB4}" type="pres">
      <dgm:prSet presAssocID="{1AA13850-D9E9-4AEB-A009-08900B8B0F50}" presName="sibTrans" presStyleCnt="0"/>
      <dgm:spPr/>
    </dgm:pt>
    <dgm:pt modelId="{35F767A0-B6D0-4975-BA72-2DF1C0AA2E41}" type="pres">
      <dgm:prSet presAssocID="{F4C3A6CF-C407-4F64-AE10-F7447A09E8F7}" presName="compNode" presStyleCnt="0"/>
      <dgm:spPr/>
    </dgm:pt>
    <dgm:pt modelId="{902FB8E3-E868-4AD0-AFAF-CBAB9D4F26A0}" type="pres">
      <dgm:prSet presAssocID="{F4C3A6CF-C407-4F64-AE10-F7447A09E8F7}" presName="iconBgRect" presStyleLbl="bgShp" presStyleIdx="3" presStyleCnt="6"/>
      <dgm:spPr>
        <a:prstGeom prst="round2DiagRect">
          <a:avLst>
            <a:gd name="adj1" fmla="val 29727"/>
            <a:gd name="adj2" fmla="val 0"/>
          </a:avLst>
        </a:prstGeom>
      </dgm:spPr>
    </dgm:pt>
    <dgm:pt modelId="{6C184ACA-6006-4AB1-ADA5-81D774FA4AF9}" type="pres">
      <dgm:prSet presAssocID="{F4C3A6CF-C407-4F64-AE10-F7447A09E8F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al"/>
        </a:ext>
      </dgm:extLst>
    </dgm:pt>
    <dgm:pt modelId="{21A6CD26-9D0B-4303-9DAD-4974E3634BF8}" type="pres">
      <dgm:prSet presAssocID="{F4C3A6CF-C407-4F64-AE10-F7447A09E8F7}" presName="spaceRect" presStyleCnt="0"/>
      <dgm:spPr/>
    </dgm:pt>
    <dgm:pt modelId="{AC8EC6DE-4D1E-4859-A8EF-88D161D216BC}" type="pres">
      <dgm:prSet presAssocID="{F4C3A6CF-C407-4F64-AE10-F7447A09E8F7}" presName="textRect" presStyleLbl="revTx" presStyleIdx="3" presStyleCnt="6">
        <dgm:presLayoutVars>
          <dgm:chMax val="1"/>
          <dgm:chPref val="1"/>
        </dgm:presLayoutVars>
      </dgm:prSet>
      <dgm:spPr/>
    </dgm:pt>
    <dgm:pt modelId="{67563A25-9498-4FED-BF07-CFEB93D5C1AE}" type="pres">
      <dgm:prSet presAssocID="{149A43EE-76E5-4613-A78E-3326ECEAEB57}" presName="sibTrans" presStyleCnt="0"/>
      <dgm:spPr/>
    </dgm:pt>
    <dgm:pt modelId="{A5696278-0266-48AB-9AFA-A334CC8AE8B7}" type="pres">
      <dgm:prSet presAssocID="{C8E014DA-AF32-4D2A-85D4-F7C4E623F9BA}" presName="compNode" presStyleCnt="0"/>
      <dgm:spPr/>
    </dgm:pt>
    <dgm:pt modelId="{B5A0A9F1-DE1B-4C56-9306-BE32832C392C}" type="pres">
      <dgm:prSet presAssocID="{C8E014DA-AF32-4D2A-85D4-F7C4E623F9BA}" presName="iconBgRect" presStyleLbl="bgShp" presStyleIdx="4" presStyleCnt="6"/>
      <dgm:spPr>
        <a:prstGeom prst="round2DiagRect">
          <a:avLst>
            <a:gd name="adj1" fmla="val 29727"/>
            <a:gd name="adj2" fmla="val 0"/>
          </a:avLst>
        </a:prstGeom>
      </dgm:spPr>
    </dgm:pt>
    <dgm:pt modelId="{740530D9-21EA-4295-92AC-CA8B209C3AE2}" type="pres">
      <dgm:prSet presAssocID="{C8E014DA-AF32-4D2A-85D4-F7C4E623F9B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5CC8AA06-F04C-42F0-A204-284712C0C0A4}" type="pres">
      <dgm:prSet presAssocID="{C8E014DA-AF32-4D2A-85D4-F7C4E623F9BA}" presName="spaceRect" presStyleCnt="0"/>
      <dgm:spPr/>
    </dgm:pt>
    <dgm:pt modelId="{77D94F22-C1BB-49FF-83EE-99871AB950C1}" type="pres">
      <dgm:prSet presAssocID="{C8E014DA-AF32-4D2A-85D4-F7C4E623F9BA}" presName="textRect" presStyleLbl="revTx" presStyleIdx="4" presStyleCnt="6">
        <dgm:presLayoutVars>
          <dgm:chMax val="1"/>
          <dgm:chPref val="1"/>
        </dgm:presLayoutVars>
      </dgm:prSet>
      <dgm:spPr/>
    </dgm:pt>
    <dgm:pt modelId="{3ED900BA-1820-478B-97C9-3F1B69BFEB9D}" type="pres">
      <dgm:prSet presAssocID="{20034042-F4DE-4881-B5E4-2DD410230B53}" presName="sibTrans" presStyleCnt="0"/>
      <dgm:spPr/>
    </dgm:pt>
    <dgm:pt modelId="{6454C193-EEC9-4385-93CE-D150C4E8709B}" type="pres">
      <dgm:prSet presAssocID="{1784E876-379A-454B-8B45-C7750D7D0214}" presName="compNode" presStyleCnt="0"/>
      <dgm:spPr/>
    </dgm:pt>
    <dgm:pt modelId="{8FB2CDEC-4976-4923-8C3F-96743182E6D6}" type="pres">
      <dgm:prSet presAssocID="{1784E876-379A-454B-8B45-C7750D7D0214}" presName="iconBgRect" presStyleLbl="bgShp" presStyleIdx="5" presStyleCnt="6"/>
      <dgm:spPr>
        <a:prstGeom prst="round2DiagRect">
          <a:avLst>
            <a:gd name="adj1" fmla="val 29727"/>
            <a:gd name="adj2" fmla="val 0"/>
          </a:avLst>
        </a:prstGeom>
      </dgm:spPr>
    </dgm:pt>
    <dgm:pt modelId="{C556C773-F68D-4C5D-AB95-0E659D5D6400}" type="pres">
      <dgm:prSet presAssocID="{1784E876-379A-454B-8B45-C7750D7D021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llar"/>
        </a:ext>
      </dgm:extLst>
    </dgm:pt>
    <dgm:pt modelId="{7B403D6F-FBCC-4577-9F27-51880B6F1E47}" type="pres">
      <dgm:prSet presAssocID="{1784E876-379A-454B-8B45-C7750D7D0214}" presName="spaceRect" presStyleCnt="0"/>
      <dgm:spPr/>
    </dgm:pt>
    <dgm:pt modelId="{56CFB149-7066-497F-BAE6-E77513A17F15}" type="pres">
      <dgm:prSet presAssocID="{1784E876-379A-454B-8B45-C7750D7D0214}" presName="textRect" presStyleLbl="revTx" presStyleIdx="5" presStyleCnt="6">
        <dgm:presLayoutVars>
          <dgm:chMax val="1"/>
          <dgm:chPref val="1"/>
        </dgm:presLayoutVars>
      </dgm:prSet>
      <dgm:spPr/>
    </dgm:pt>
  </dgm:ptLst>
  <dgm:cxnLst>
    <dgm:cxn modelId="{F7EFF501-57F9-4232-BD6F-B2E3DBCB2C85}" type="presOf" srcId="{DFF7B2F6-9C35-4A37-BF3C-E59F06C6DE3F}" destId="{4A1182DF-566C-49D7-9613-97D395EDC7D5}" srcOrd="0" destOrd="0" presId="urn:microsoft.com/office/officeart/2018/5/layout/IconLeafLabelList"/>
    <dgm:cxn modelId="{3C344F0E-812D-4CC0-B0F2-23A2473E394F}" type="presOf" srcId="{7F372B04-B583-487F-B664-9F6C63FB13FE}" destId="{FA65246E-8E1A-4E08-9A50-EEFC92488BE5}" srcOrd="0" destOrd="0" presId="urn:microsoft.com/office/officeart/2018/5/layout/IconLeafLabelList"/>
    <dgm:cxn modelId="{8564310F-CCD0-44D5-A1B3-422F77B1528A}" srcId="{DFF7B2F6-9C35-4A37-BF3C-E59F06C6DE3F}" destId="{25C8AB3B-B434-42A8-AFE5-B3DAB8777F3F}" srcOrd="0" destOrd="0" parTransId="{C9DC6F73-16C3-4B13-8D1A-86620AE11CE8}" sibTransId="{17AB1662-122E-4CA6-8CEC-489BE73EE0B3}"/>
    <dgm:cxn modelId="{9285FC2D-DBFD-49B6-9B5F-C5B3F78FB2A4}" srcId="{DFF7B2F6-9C35-4A37-BF3C-E59F06C6DE3F}" destId="{7F372B04-B583-487F-B664-9F6C63FB13FE}" srcOrd="1" destOrd="0" parTransId="{898D999A-3D04-45C5-AFA2-2636D04FBFED}" sibTransId="{518B75B7-84A7-4608-973A-0CBFD042CA37}"/>
    <dgm:cxn modelId="{06B2295B-6DA1-4502-B3F1-CC7B566EE2BC}" type="presOf" srcId="{1FE42583-F445-41F9-88DE-393C4BF0280F}" destId="{7F1A98B1-1E55-4A12-8881-4E78D1AE575F}" srcOrd="0" destOrd="0" presId="urn:microsoft.com/office/officeart/2018/5/layout/IconLeafLabelList"/>
    <dgm:cxn modelId="{5876CB76-8C34-40F8-91B8-8D8BD1218943}" srcId="{DFF7B2F6-9C35-4A37-BF3C-E59F06C6DE3F}" destId="{C8E014DA-AF32-4D2A-85D4-F7C4E623F9BA}" srcOrd="4" destOrd="0" parTransId="{7F2E82C2-21FD-4100-92D2-36A88EDC36D3}" sibTransId="{20034042-F4DE-4881-B5E4-2DD410230B53}"/>
    <dgm:cxn modelId="{29E08F8C-D914-4D48-8ECF-F6BECB89E0A5}" type="presOf" srcId="{1784E876-379A-454B-8B45-C7750D7D0214}" destId="{56CFB149-7066-497F-BAE6-E77513A17F15}" srcOrd="0" destOrd="0" presId="urn:microsoft.com/office/officeart/2018/5/layout/IconLeafLabelList"/>
    <dgm:cxn modelId="{CE1CFE91-1168-4C29-9003-FC1F1FE01E8E}" type="presOf" srcId="{C8E014DA-AF32-4D2A-85D4-F7C4E623F9BA}" destId="{77D94F22-C1BB-49FF-83EE-99871AB950C1}" srcOrd="0" destOrd="0" presId="urn:microsoft.com/office/officeart/2018/5/layout/IconLeafLabelList"/>
    <dgm:cxn modelId="{53557D9B-5742-4E99-B995-F02CAA3F7DAF}" type="presOf" srcId="{F4C3A6CF-C407-4F64-AE10-F7447A09E8F7}" destId="{AC8EC6DE-4D1E-4859-A8EF-88D161D216BC}" srcOrd="0" destOrd="0" presId="urn:microsoft.com/office/officeart/2018/5/layout/IconLeafLabelList"/>
    <dgm:cxn modelId="{3A8BECA5-1890-4753-A357-7881463235B5}" srcId="{DFF7B2F6-9C35-4A37-BF3C-E59F06C6DE3F}" destId="{F4C3A6CF-C407-4F64-AE10-F7447A09E8F7}" srcOrd="3" destOrd="0" parTransId="{EC20DDBD-1D82-43EF-89DF-3CB1D9F11D40}" sibTransId="{149A43EE-76E5-4613-A78E-3326ECEAEB57}"/>
    <dgm:cxn modelId="{A876A7B3-28D5-4851-9A2B-9EEFF20D594E}" type="presOf" srcId="{25C8AB3B-B434-42A8-AFE5-B3DAB8777F3F}" destId="{CBFA92CF-DE98-476A-AFCF-9465C6FF72EC}" srcOrd="0" destOrd="0" presId="urn:microsoft.com/office/officeart/2018/5/layout/IconLeafLabelList"/>
    <dgm:cxn modelId="{EFB175D9-8399-4114-B50A-D5C8CFCC1F07}" srcId="{DFF7B2F6-9C35-4A37-BF3C-E59F06C6DE3F}" destId="{1FE42583-F445-41F9-88DE-393C4BF0280F}" srcOrd="2" destOrd="0" parTransId="{4AC6FC6D-FA82-4B88-9012-2126EA0A99B6}" sibTransId="{1AA13850-D9E9-4AEB-A009-08900B8B0F50}"/>
    <dgm:cxn modelId="{7B66C6FE-2733-490B-AE33-B1FF8ED5F26C}" srcId="{DFF7B2F6-9C35-4A37-BF3C-E59F06C6DE3F}" destId="{1784E876-379A-454B-8B45-C7750D7D0214}" srcOrd="5" destOrd="0" parTransId="{8A4A7B16-8DA1-427F-B638-92AEB9595E64}" sibTransId="{04E49EB9-B25D-491E-B3EB-8C3B7558C963}"/>
    <dgm:cxn modelId="{6E4E57A2-2B1D-4033-9791-22C8E449CC95}" type="presParOf" srcId="{4A1182DF-566C-49D7-9613-97D395EDC7D5}" destId="{53DABB58-15F8-4FEB-929D-735075A95367}" srcOrd="0" destOrd="0" presId="urn:microsoft.com/office/officeart/2018/5/layout/IconLeafLabelList"/>
    <dgm:cxn modelId="{394AE79C-9E5F-4387-A51D-DC6ACA6DA7F9}" type="presParOf" srcId="{53DABB58-15F8-4FEB-929D-735075A95367}" destId="{3C965A83-07F2-431E-B0CE-45D163ED2931}" srcOrd="0" destOrd="0" presId="urn:microsoft.com/office/officeart/2018/5/layout/IconLeafLabelList"/>
    <dgm:cxn modelId="{A4600119-B5F8-465B-86FC-C495937ACD3A}" type="presParOf" srcId="{53DABB58-15F8-4FEB-929D-735075A95367}" destId="{8599AD92-4261-45DC-8EBB-FF36C692D980}" srcOrd="1" destOrd="0" presId="urn:microsoft.com/office/officeart/2018/5/layout/IconLeafLabelList"/>
    <dgm:cxn modelId="{C386DD84-BAEE-4186-B475-B94ACB396E7C}" type="presParOf" srcId="{53DABB58-15F8-4FEB-929D-735075A95367}" destId="{DB52318B-BF46-4668-A1E7-89B5D2481600}" srcOrd="2" destOrd="0" presId="urn:microsoft.com/office/officeart/2018/5/layout/IconLeafLabelList"/>
    <dgm:cxn modelId="{203AE8F7-1119-4F2A-8BB2-EE26A6F68B3A}" type="presParOf" srcId="{53DABB58-15F8-4FEB-929D-735075A95367}" destId="{CBFA92CF-DE98-476A-AFCF-9465C6FF72EC}" srcOrd="3" destOrd="0" presId="urn:microsoft.com/office/officeart/2018/5/layout/IconLeafLabelList"/>
    <dgm:cxn modelId="{A61F3C89-CC3C-4FC3-9192-3D9922FD8A24}" type="presParOf" srcId="{4A1182DF-566C-49D7-9613-97D395EDC7D5}" destId="{7C0FCA2B-B46D-44C5-BD7D-981F4C4E9547}" srcOrd="1" destOrd="0" presId="urn:microsoft.com/office/officeart/2018/5/layout/IconLeafLabelList"/>
    <dgm:cxn modelId="{ED770E0C-6A93-46F5-8D61-873AEAF7C937}" type="presParOf" srcId="{4A1182DF-566C-49D7-9613-97D395EDC7D5}" destId="{C3B3E82D-C43C-4913-93B0-3462E68F2344}" srcOrd="2" destOrd="0" presId="urn:microsoft.com/office/officeart/2018/5/layout/IconLeafLabelList"/>
    <dgm:cxn modelId="{F091865F-AE69-4DC9-B69B-1C67A68FBBE1}" type="presParOf" srcId="{C3B3E82D-C43C-4913-93B0-3462E68F2344}" destId="{2887AAE3-2B36-4AEB-BFF5-BC421BC59C7E}" srcOrd="0" destOrd="0" presId="urn:microsoft.com/office/officeart/2018/5/layout/IconLeafLabelList"/>
    <dgm:cxn modelId="{B4FB7BCE-DCEA-44EB-B7F1-9D2DBE012EF0}" type="presParOf" srcId="{C3B3E82D-C43C-4913-93B0-3462E68F2344}" destId="{F884164F-B62E-412C-9BA2-76413728FFAE}" srcOrd="1" destOrd="0" presId="urn:microsoft.com/office/officeart/2018/5/layout/IconLeafLabelList"/>
    <dgm:cxn modelId="{3D53FBF7-6721-40F7-98D1-DD284A785374}" type="presParOf" srcId="{C3B3E82D-C43C-4913-93B0-3462E68F2344}" destId="{CE41F8CD-55C8-4353-9BF4-76F7877735EB}" srcOrd="2" destOrd="0" presId="urn:microsoft.com/office/officeart/2018/5/layout/IconLeafLabelList"/>
    <dgm:cxn modelId="{CC0E0D7B-B291-4A90-ACB5-2DD89746E54B}" type="presParOf" srcId="{C3B3E82D-C43C-4913-93B0-3462E68F2344}" destId="{FA65246E-8E1A-4E08-9A50-EEFC92488BE5}" srcOrd="3" destOrd="0" presId="urn:microsoft.com/office/officeart/2018/5/layout/IconLeafLabelList"/>
    <dgm:cxn modelId="{83F7B8C9-20AD-4118-8A76-543EAE1848EC}" type="presParOf" srcId="{4A1182DF-566C-49D7-9613-97D395EDC7D5}" destId="{07665B6E-51D5-4EAE-9EA2-E65D1F12DC5D}" srcOrd="3" destOrd="0" presId="urn:microsoft.com/office/officeart/2018/5/layout/IconLeafLabelList"/>
    <dgm:cxn modelId="{BE5AABE2-9295-440A-8DE7-1F171D4594E1}" type="presParOf" srcId="{4A1182DF-566C-49D7-9613-97D395EDC7D5}" destId="{2F9AEA87-F0B1-4615-A5FC-AD18A0D4686C}" srcOrd="4" destOrd="0" presId="urn:microsoft.com/office/officeart/2018/5/layout/IconLeafLabelList"/>
    <dgm:cxn modelId="{5D99561F-F208-48F5-9FB0-9E46FCF607CE}" type="presParOf" srcId="{2F9AEA87-F0B1-4615-A5FC-AD18A0D4686C}" destId="{2C7B551C-ECB6-449D-ACBF-70FCD79DF041}" srcOrd="0" destOrd="0" presId="urn:microsoft.com/office/officeart/2018/5/layout/IconLeafLabelList"/>
    <dgm:cxn modelId="{9D2B81B6-EC21-4DB5-B6F6-E6BAFF6B380E}" type="presParOf" srcId="{2F9AEA87-F0B1-4615-A5FC-AD18A0D4686C}" destId="{C2D127F7-859A-4B71-8BE7-A35E9146598E}" srcOrd="1" destOrd="0" presId="urn:microsoft.com/office/officeart/2018/5/layout/IconLeafLabelList"/>
    <dgm:cxn modelId="{ABC39A27-33FE-44BA-9D3D-17EF22FC4B05}" type="presParOf" srcId="{2F9AEA87-F0B1-4615-A5FC-AD18A0D4686C}" destId="{63D96332-AA40-47E5-B8DE-EE44E4AAF2EB}" srcOrd="2" destOrd="0" presId="urn:microsoft.com/office/officeart/2018/5/layout/IconLeafLabelList"/>
    <dgm:cxn modelId="{A90B4249-4AA6-42F9-9D34-54412A07414A}" type="presParOf" srcId="{2F9AEA87-F0B1-4615-A5FC-AD18A0D4686C}" destId="{7F1A98B1-1E55-4A12-8881-4E78D1AE575F}" srcOrd="3" destOrd="0" presId="urn:microsoft.com/office/officeart/2018/5/layout/IconLeafLabelList"/>
    <dgm:cxn modelId="{90504266-BF0C-4F21-A4D6-ECEC601CF406}" type="presParOf" srcId="{4A1182DF-566C-49D7-9613-97D395EDC7D5}" destId="{47E8DB53-71C7-4F74-9B59-1BE0F79B2BB4}" srcOrd="5" destOrd="0" presId="urn:microsoft.com/office/officeart/2018/5/layout/IconLeafLabelList"/>
    <dgm:cxn modelId="{952AB1B1-FC2B-45AC-8273-2C83CAE17808}" type="presParOf" srcId="{4A1182DF-566C-49D7-9613-97D395EDC7D5}" destId="{35F767A0-B6D0-4975-BA72-2DF1C0AA2E41}" srcOrd="6" destOrd="0" presId="urn:microsoft.com/office/officeart/2018/5/layout/IconLeafLabelList"/>
    <dgm:cxn modelId="{F0DEDF8B-A7F4-420F-8B90-070CD5B45350}" type="presParOf" srcId="{35F767A0-B6D0-4975-BA72-2DF1C0AA2E41}" destId="{902FB8E3-E868-4AD0-AFAF-CBAB9D4F26A0}" srcOrd="0" destOrd="0" presId="urn:microsoft.com/office/officeart/2018/5/layout/IconLeafLabelList"/>
    <dgm:cxn modelId="{ACB14697-7BA1-4391-9A39-BA91106AD678}" type="presParOf" srcId="{35F767A0-B6D0-4975-BA72-2DF1C0AA2E41}" destId="{6C184ACA-6006-4AB1-ADA5-81D774FA4AF9}" srcOrd="1" destOrd="0" presId="urn:microsoft.com/office/officeart/2018/5/layout/IconLeafLabelList"/>
    <dgm:cxn modelId="{FCFA9F1D-E479-42D3-9E08-697410E7E8AC}" type="presParOf" srcId="{35F767A0-B6D0-4975-BA72-2DF1C0AA2E41}" destId="{21A6CD26-9D0B-4303-9DAD-4974E3634BF8}" srcOrd="2" destOrd="0" presId="urn:microsoft.com/office/officeart/2018/5/layout/IconLeafLabelList"/>
    <dgm:cxn modelId="{58273F6C-9B14-4704-B468-D6DF3066FB5F}" type="presParOf" srcId="{35F767A0-B6D0-4975-BA72-2DF1C0AA2E41}" destId="{AC8EC6DE-4D1E-4859-A8EF-88D161D216BC}" srcOrd="3" destOrd="0" presId="urn:microsoft.com/office/officeart/2018/5/layout/IconLeafLabelList"/>
    <dgm:cxn modelId="{8EEFC6F5-00F0-4D18-BCE4-BF38FD550CBE}" type="presParOf" srcId="{4A1182DF-566C-49D7-9613-97D395EDC7D5}" destId="{67563A25-9498-4FED-BF07-CFEB93D5C1AE}" srcOrd="7" destOrd="0" presId="urn:microsoft.com/office/officeart/2018/5/layout/IconLeafLabelList"/>
    <dgm:cxn modelId="{300EB473-42CC-4AA8-BE6B-8F9DB1EB1E6C}" type="presParOf" srcId="{4A1182DF-566C-49D7-9613-97D395EDC7D5}" destId="{A5696278-0266-48AB-9AFA-A334CC8AE8B7}" srcOrd="8" destOrd="0" presId="urn:microsoft.com/office/officeart/2018/5/layout/IconLeafLabelList"/>
    <dgm:cxn modelId="{680FBC46-FAE2-45F9-A7C6-DC2110A06B78}" type="presParOf" srcId="{A5696278-0266-48AB-9AFA-A334CC8AE8B7}" destId="{B5A0A9F1-DE1B-4C56-9306-BE32832C392C}" srcOrd="0" destOrd="0" presId="urn:microsoft.com/office/officeart/2018/5/layout/IconLeafLabelList"/>
    <dgm:cxn modelId="{7FC6F4FD-F268-4BDF-99D7-BEE23DDD39AE}" type="presParOf" srcId="{A5696278-0266-48AB-9AFA-A334CC8AE8B7}" destId="{740530D9-21EA-4295-92AC-CA8B209C3AE2}" srcOrd="1" destOrd="0" presId="urn:microsoft.com/office/officeart/2018/5/layout/IconLeafLabelList"/>
    <dgm:cxn modelId="{7ACBAFB2-2E6A-41D5-95D4-DA77242D3938}" type="presParOf" srcId="{A5696278-0266-48AB-9AFA-A334CC8AE8B7}" destId="{5CC8AA06-F04C-42F0-A204-284712C0C0A4}" srcOrd="2" destOrd="0" presId="urn:microsoft.com/office/officeart/2018/5/layout/IconLeafLabelList"/>
    <dgm:cxn modelId="{B83E94DA-C778-4DC1-BB43-ADF8D787A52A}" type="presParOf" srcId="{A5696278-0266-48AB-9AFA-A334CC8AE8B7}" destId="{77D94F22-C1BB-49FF-83EE-99871AB950C1}" srcOrd="3" destOrd="0" presId="urn:microsoft.com/office/officeart/2018/5/layout/IconLeafLabelList"/>
    <dgm:cxn modelId="{57EB893B-66B2-45EF-AE95-28FE998E8509}" type="presParOf" srcId="{4A1182DF-566C-49D7-9613-97D395EDC7D5}" destId="{3ED900BA-1820-478B-97C9-3F1B69BFEB9D}" srcOrd="9" destOrd="0" presId="urn:microsoft.com/office/officeart/2018/5/layout/IconLeafLabelList"/>
    <dgm:cxn modelId="{DA495D0E-2742-40FE-8B24-4664AEDE5737}" type="presParOf" srcId="{4A1182DF-566C-49D7-9613-97D395EDC7D5}" destId="{6454C193-EEC9-4385-93CE-D150C4E8709B}" srcOrd="10" destOrd="0" presId="urn:microsoft.com/office/officeart/2018/5/layout/IconLeafLabelList"/>
    <dgm:cxn modelId="{61383415-4456-4998-82A4-1A5DB6E05724}" type="presParOf" srcId="{6454C193-EEC9-4385-93CE-D150C4E8709B}" destId="{8FB2CDEC-4976-4923-8C3F-96743182E6D6}" srcOrd="0" destOrd="0" presId="urn:microsoft.com/office/officeart/2018/5/layout/IconLeafLabelList"/>
    <dgm:cxn modelId="{DBA1DDCC-365D-49D8-9D3F-7AFE5A9321B1}" type="presParOf" srcId="{6454C193-EEC9-4385-93CE-D150C4E8709B}" destId="{C556C773-F68D-4C5D-AB95-0E659D5D6400}" srcOrd="1" destOrd="0" presId="urn:microsoft.com/office/officeart/2018/5/layout/IconLeafLabelList"/>
    <dgm:cxn modelId="{DA6ABA16-7D5A-45C3-9EA3-559FCD9DF755}" type="presParOf" srcId="{6454C193-EEC9-4385-93CE-D150C4E8709B}" destId="{7B403D6F-FBCC-4577-9F27-51880B6F1E47}" srcOrd="2" destOrd="0" presId="urn:microsoft.com/office/officeart/2018/5/layout/IconLeafLabelList"/>
    <dgm:cxn modelId="{33015BCB-CE4D-4A10-8A1D-7B479FC63EA8}" type="presParOf" srcId="{6454C193-EEC9-4385-93CE-D150C4E8709B}" destId="{56CFB149-7066-497F-BAE6-E77513A17F1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AD1399-75F8-47BF-8147-3FC94F5C0E3E}"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3E87777-59C7-44CE-801B-64A5BA7111B9}">
      <dgm:prSet/>
      <dgm:spPr/>
      <dgm:t>
        <a:bodyPr/>
        <a:lstStyle/>
        <a:p>
          <a:pPr>
            <a:defRPr b="1"/>
          </a:pPr>
          <a:r>
            <a:rPr lang="en-US"/>
            <a:t>CDBG funding can only be used on activities that meet the following national objectives as identified by HUD and original legislation:</a:t>
          </a:r>
        </a:p>
      </dgm:t>
    </dgm:pt>
    <dgm:pt modelId="{9EDA20F6-F9BF-4984-8172-7D30F1995E4C}" type="parTrans" cxnId="{F6920147-9F1D-4482-A9D1-0F9E5662AA21}">
      <dgm:prSet/>
      <dgm:spPr/>
      <dgm:t>
        <a:bodyPr/>
        <a:lstStyle/>
        <a:p>
          <a:endParaRPr lang="en-US"/>
        </a:p>
      </dgm:t>
    </dgm:pt>
    <dgm:pt modelId="{5781BF33-592C-42F0-BE68-753D6426FE41}" type="sibTrans" cxnId="{F6920147-9F1D-4482-A9D1-0F9E5662AA21}">
      <dgm:prSet/>
      <dgm:spPr/>
      <dgm:t>
        <a:bodyPr/>
        <a:lstStyle/>
        <a:p>
          <a:endParaRPr lang="en-US"/>
        </a:p>
      </dgm:t>
    </dgm:pt>
    <dgm:pt modelId="{620AE63D-21FC-403F-BD49-55D4458A8663}">
      <dgm:prSet/>
      <dgm:spPr/>
      <dgm:t>
        <a:bodyPr/>
        <a:lstStyle/>
        <a:p>
          <a:r>
            <a:rPr lang="en-US"/>
            <a:t>Provide a benefit to Low, Moderate-income residents</a:t>
          </a:r>
        </a:p>
      </dgm:t>
    </dgm:pt>
    <dgm:pt modelId="{31728BB7-1943-430D-B2F1-167648616632}" type="parTrans" cxnId="{0B093237-803B-4925-A744-59822142C03E}">
      <dgm:prSet/>
      <dgm:spPr/>
      <dgm:t>
        <a:bodyPr/>
        <a:lstStyle/>
        <a:p>
          <a:endParaRPr lang="en-US"/>
        </a:p>
      </dgm:t>
    </dgm:pt>
    <dgm:pt modelId="{D89D714D-4FC0-4A03-94A0-8CBCBBF96511}" type="sibTrans" cxnId="{0B093237-803B-4925-A744-59822142C03E}">
      <dgm:prSet/>
      <dgm:spPr/>
      <dgm:t>
        <a:bodyPr/>
        <a:lstStyle/>
        <a:p>
          <a:endParaRPr lang="en-US"/>
        </a:p>
      </dgm:t>
    </dgm:pt>
    <dgm:pt modelId="{43C04E6E-9539-4117-9157-54415DAC00C8}">
      <dgm:prSet/>
      <dgm:spPr/>
      <dgm:t>
        <a:bodyPr/>
        <a:lstStyle/>
        <a:p>
          <a:r>
            <a:rPr lang="en-US"/>
            <a:t>Prevent or eliminate slum/blight</a:t>
          </a:r>
        </a:p>
      </dgm:t>
    </dgm:pt>
    <dgm:pt modelId="{57412015-6B82-410C-8A51-CA87BEFF5274}" type="parTrans" cxnId="{081F62F6-B861-452E-89CC-D64D691FF35A}">
      <dgm:prSet/>
      <dgm:spPr/>
      <dgm:t>
        <a:bodyPr/>
        <a:lstStyle/>
        <a:p>
          <a:endParaRPr lang="en-US"/>
        </a:p>
      </dgm:t>
    </dgm:pt>
    <dgm:pt modelId="{A59D3FCD-063E-41A6-8D6D-3871BF9053D0}" type="sibTrans" cxnId="{081F62F6-B861-452E-89CC-D64D691FF35A}">
      <dgm:prSet/>
      <dgm:spPr/>
      <dgm:t>
        <a:bodyPr/>
        <a:lstStyle/>
        <a:p>
          <a:endParaRPr lang="en-US"/>
        </a:p>
      </dgm:t>
    </dgm:pt>
    <dgm:pt modelId="{C9BADE98-8A21-4DBD-8A50-FE090D765ACF}">
      <dgm:prSet/>
      <dgm:spPr/>
      <dgm:t>
        <a:bodyPr/>
        <a:lstStyle/>
        <a:p>
          <a:r>
            <a:rPr lang="en-US"/>
            <a:t>Meet an urgent community need</a:t>
          </a:r>
        </a:p>
      </dgm:t>
    </dgm:pt>
    <dgm:pt modelId="{2B09BBB8-DCFB-4AD3-A894-D960EA35FB3A}" type="parTrans" cxnId="{9483A168-C634-459C-9960-E85D5AE73C9C}">
      <dgm:prSet/>
      <dgm:spPr/>
      <dgm:t>
        <a:bodyPr/>
        <a:lstStyle/>
        <a:p>
          <a:endParaRPr lang="en-US"/>
        </a:p>
      </dgm:t>
    </dgm:pt>
    <dgm:pt modelId="{667A394A-07F2-4E9A-AD33-43FE3A8AC37C}" type="sibTrans" cxnId="{9483A168-C634-459C-9960-E85D5AE73C9C}">
      <dgm:prSet/>
      <dgm:spPr/>
      <dgm:t>
        <a:bodyPr/>
        <a:lstStyle/>
        <a:p>
          <a:endParaRPr lang="en-US"/>
        </a:p>
      </dgm:t>
    </dgm:pt>
    <dgm:pt modelId="{28AC2627-4DFD-451B-821C-E36E5DB00B26}">
      <dgm:prSet/>
      <dgm:spPr/>
      <dgm:t>
        <a:bodyPr/>
        <a:lstStyle/>
        <a:p>
          <a:pPr>
            <a:defRPr b="1"/>
          </a:pPr>
          <a:r>
            <a:rPr lang="en-US"/>
            <a:t>Funded activities must be listed on the Consolidated Plan and Annual Action Plans</a:t>
          </a:r>
        </a:p>
      </dgm:t>
    </dgm:pt>
    <dgm:pt modelId="{AAD9085E-91E0-4D75-BAE9-83A554F664A0}" type="parTrans" cxnId="{1B2FE63F-AF8B-4817-94FD-6993D652D955}">
      <dgm:prSet/>
      <dgm:spPr/>
      <dgm:t>
        <a:bodyPr/>
        <a:lstStyle/>
        <a:p>
          <a:endParaRPr lang="en-US"/>
        </a:p>
      </dgm:t>
    </dgm:pt>
    <dgm:pt modelId="{74B5E28A-A3A5-4FEB-A2A3-75C4E8282E33}" type="sibTrans" cxnId="{1B2FE63F-AF8B-4817-94FD-6993D652D955}">
      <dgm:prSet/>
      <dgm:spPr/>
      <dgm:t>
        <a:bodyPr/>
        <a:lstStyle/>
        <a:p>
          <a:endParaRPr lang="en-US"/>
        </a:p>
      </dgm:t>
    </dgm:pt>
    <dgm:pt modelId="{10CF39C8-038B-45DA-95AF-2E77CC1E5D10}">
      <dgm:prSet/>
      <dgm:spPr/>
      <dgm:t>
        <a:bodyPr/>
        <a:lstStyle/>
        <a:p>
          <a:pPr>
            <a:defRPr b="1"/>
          </a:pPr>
          <a:r>
            <a:rPr lang="en-US"/>
            <a:t>Project proposals are evaluated by CD staff initially and then by the project review to ensure that they meet all the criteria and best serve community needs. </a:t>
          </a:r>
        </a:p>
      </dgm:t>
    </dgm:pt>
    <dgm:pt modelId="{B34E52AB-4C42-4BB6-9D81-4BC4428D3563}" type="parTrans" cxnId="{81F9B353-3ACA-470D-81A0-A7ECDA8F22EE}">
      <dgm:prSet/>
      <dgm:spPr/>
      <dgm:t>
        <a:bodyPr/>
        <a:lstStyle/>
        <a:p>
          <a:endParaRPr lang="en-US"/>
        </a:p>
      </dgm:t>
    </dgm:pt>
    <dgm:pt modelId="{09351556-CF80-4CC3-B15D-53F57EF7A137}" type="sibTrans" cxnId="{81F9B353-3ACA-470D-81A0-A7ECDA8F22EE}">
      <dgm:prSet/>
      <dgm:spPr/>
      <dgm:t>
        <a:bodyPr/>
        <a:lstStyle/>
        <a:p>
          <a:endParaRPr lang="en-US"/>
        </a:p>
      </dgm:t>
    </dgm:pt>
    <dgm:pt modelId="{F7299CCB-2743-4134-AE59-943735483661}">
      <dgm:prSet/>
      <dgm:spPr/>
      <dgm:t>
        <a:bodyPr/>
        <a:lstStyle/>
        <a:p>
          <a:pPr>
            <a:defRPr b="1"/>
          </a:pPr>
          <a:r>
            <a:rPr lang="en-US"/>
            <a:t>Final allocation awards for public services are reviewed and recommended by this committee </a:t>
          </a:r>
        </a:p>
      </dgm:t>
    </dgm:pt>
    <dgm:pt modelId="{71B2E7B0-A89E-4FC4-9153-C1D080D13A61}" type="parTrans" cxnId="{6F05F8FB-C33C-4B84-A3E3-572B8ECD586E}">
      <dgm:prSet/>
      <dgm:spPr/>
      <dgm:t>
        <a:bodyPr/>
        <a:lstStyle/>
        <a:p>
          <a:endParaRPr lang="en-US"/>
        </a:p>
      </dgm:t>
    </dgm:pt>
    <dgm:pt modelId="{005592F8-C6F2-43A2-B4A0-244EBDA180B8}" type="sibTrans" cxnId="{6F05F8FB-C33C-4B84-A3E3-572B8ECD586E}">
      <dgm:prSet/>
      <dgm:spPr/>
      <dgm:t>
        <a:bodyPr/>
        <a:lstStyle/>
        <a:p>
          <a:endParaRPr lang="en-US"/>
        </a:p>
      </dgm:t>
    </dgm:pt>
    <dgm:pt modelId="{4F1FE551-AF9E-4017-9C08-FA507C215807}" type="pres">
      <dgm:prSet presAssocID="{6CAD1399-75F8-47BF-8147-3FC94F5C0E3E}" presName="root" presStyleCnt="0">
        <dgm:presLayoutVars>
          <dgm:dir/>
          <dgm:resizeHandles val="exact"/>
        </dgm:presLayoutVars>
      </dgm:prSet>
      <dgm:spPr/>
    </dgm:pt>
    <dgm:pt modelId="{35951835-9FFE-4D0B-87AB-AC4B8611FB4E}" type="pres">
      <dgm:prSet presAssocID="{53E87777-59C7-44CE-801B-64A5BA7111B9}" presName="compNode" presStyleCnt="0"/>
      <dgm:spPr/>
    </dgm:pt>
    <dgm:pt modelId="{234C0D0E-081D-4D64-9384-98FAE4C4A465}" type="pres">
      <dgm:prSet presAssocID="{53E87777-59C7-44CE-801B-64A5BA7111B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5F161DF-D2F7-429A-B2E0-8EB55545EBB0}" type="pres">
      <dgm:prSet presAssocID="{53E87777-59C7-44CE-801B-64A5BA7111B9}" presName="iconSpace" presStyleCnt="0"/>
      <dgm:spPr/>
    </dgm:pt>
    <dgm:pt modelId="{95D4C833-F7D0-47F9-A4F8-00C32FC48735}" type="pres">
      <dgm:prSet presAssocID="{53E87777-59C7-44CE-801B-64A5BA7111B9}" presName="parTx" presStyleLbl="revTx" presStyleIdx="0" presStyleCnt="8">
        <dgm:presLayoutVars>
          <dgm:chMax val="0"/>
          <dgm:chPref val="0"/>
        </dgm:presLayoutVars>
      </dgm:prSet>
      <dgm:spPr/>
    </dgm:pt>
    <dgm:pt modelId="{C5DB23E7-1AFA-41D0-B589-31E8867CFF0C}" type="pres">
      <dgm:prSet presAssocID="{53E87777-59C7-44CE-801B-64A5BA7111B9}" presName="txSpace" presStyleCnt="0"/>
      <dgm:spPr/>
    </dgm:pt>
    <dgm:pt modelId="{68BAC057-D4B7-4EF6-9114-F684D31449B2}" type="pres">
      <dgm:prSet presAssocID="{53E87777-59C7-44CE-801B-64A5BA7111B9}" presName="desTx" presStyleLbl="revTx" presStyleIdx="1" presStyleCnt="8">
        <dgm:presLayoutVars/>
      </dgm:prSet>
      <dgm:spPr/>
    </dgm:pt>
    <dgm:pt modelId="{FD3CA40F-B956-4672-B373-B3977E77F37E}" type="pres">
      <dgm:prSet presAssocID="{5781BF33-592C-42F0-BE68-753D6426FE41}" presName="sibTrans" presStyleCnt="0"/>
      <dgm:spPr/>
    </dgm:pt>
    <dgm:pt modelId="{1BED7E80-8CA2-4AB4-9C1B-C9EDD30C679C}" type="pres">
      <dgm:prSet presAssocID="{28AC2627-4DFD-451B-821C-E36E5DB00B26}" presName="compNode" presStyleCnt="0"/>
      <dgm:spPr/>
    </dgm:pt>
    <dgm:pt modelId="{32D031A4-DEAE-4C6D-988E-49700637D86D}" type="pres">
      <dgm:prSet presAssocID="{28AC2627-4DFD-451B-821C-E36E5DB00B2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552EE2FD-312D-48E9-9C5E-DC3D68F2C47D}" type="pres">
      <dgm:prSet presAssocID="{28AC2627-4DFD-451B-821C-E36E5DB00B26}" presName="iconSpace" presStyleCnt="0"/>
      <dgm:spPr/>
    </dgm:pt>
    <dgm:pt modelId="{4C957C67-F0EA-46D1-BEB1-B7F9E0885A3D}" type="pres">
      <dgm:prSet presAssocID="{28AC2627-4DFD-451B-821C-E36E5DB00B26}" presName="parTx" presStyleLbl="revTx" presStyleIdx="2" presStyleCnt="8">
        <dgm:presLayoutVars>
          <dgm:chMax val="0"/>
          <dgm:chPref val="0"/>
        </dgm:presLayoutVars>
      </dgm:prSet>
      <dgm:spPr/>
    </dgm:pt>
    <dgm:pt modelId="{26B33BE1-3247-4BD4-92F2-F1AE97B3BD79}" type="pres">
      <dgm:prSet presAssocID="{28AC2627-4DFD-451B-821C-E36E5DB00B26}" presName="txSpace" presStyleCnt="0"/>
      <dgm:spPr/>
    </dgm:pt>
    <dgm:pt modelId="{1C992C22-D3D0-41B6-8004-03B2A22B5517}" type="pres">
      <dgm:prSet presAssocID="{28AC2627-4DFD-451B-821C-E36E5DB00B26}" presName="desTx" presStyleLbl="revTx" presStyleIdx="3" presStyleCnt="8">
        <dgm:presLayoutVars/>
      </dgm:prSet>
      <dgm:spPr/>
    </dgm:pt>
    <dgm:pt modelId="{7640E192-AE5A-4732-B38F-8073DFEBF869}" type="pres">
      <dgm:prSet presAssocID="{74B5E28A-A3A5-4FEB-A2A3-75C4E8282E33}" presName="sibTrans" presStyleCnt="0"/>
      <dgm:spPr/>
    </dgm:pt>
    <dgm:pt modelId="{ACC8A677-3F1C-4444-85DE-B7CD08F96989}" type="pres">
      <dgm:prSet presAssocID="{10CF39C8-038B-45DA-95AF-2E77CC1E5D10}" presName="compNode" presStyleCnt="0"/>
      <dgm:spPr/>
    </dgm:pt>
    <dgm:pt modelId="{631D7D9A-3C7E-419A-B9CE-524BD756A4E2}" type="pres">
      <dgm:prSet presAssocID="{10CF39C8-038B-45DA-95AF-2E77CC1E5D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FB42EB6B-28DB-4BB2-8F3E-9C0B1CEE5635}" type="pres">
      <dgm:prSet presAssocID="{10CF39C8-038B-45DA-95AF-2E77CC1E5D10}" presName="iconSpace" presStyleCnt="0"/>
      <dgm:spPr/>
    </dgm:pt>
    <dgm:pt modelId="{865EBBF3-FC14-4B32-82DF-32A260706D22}" type="pres">
      <dgm:prSet presAssocID="{10CF39C8-038B-45DA-95AF-2E77CC1E5D10}" presName="parTx" presStyleLbl="revTx" presStyleIdx="4" presStyleCnt="8">
        <dgm:presLayoutVars>
          <dgm:chMax val="0"/>
          <dgm:chPref val="0"/>
        </dgm:presLayoutVars>
      </dgm:prSet>
      <dgm:spPr/>
    </dgm:pt>
    <dgm:pt modelId="{EF527DB0-E49F-4C3B-883E-62DA82CC2EA3}" type="pres">
      <dgm:prSet presAssocID="{10CF39C8-038B-45DA-95AF-2E77CC1E5D10}" presName="txSpace" presStyleCnt="0"/>
      <dgm:spPr/>
    </dgm:pt>
    <dgm:pt modelId="{E18AD0A5-3A9A-47E9-B56B-9FDE75872306}" type="pres">
      <dgm:prSet presAssocID="{10CF39C8-038B-45DA-95AF-2E77CC1E5D10}" presName="desTx" presStyleLbl="revTx" presStyleIdx="5" presStyleCnt="8">
        <dgm:presLayoutVars/>
      </dgm:prSet>
      <dgm:spPr/>
    </dgm:pt>
    <dgm:pt modelId="{885384D2-DCAC-468D-A36D-A97A4A1742D3}" type="pres">
      <dgm:prSet presAssocID="{09351556-CF80-4CC3-B15D-53F57EF7A137}" presName="sibTrans" presStyleCnt="0"/>
      <dgm:spPr/>
    </dgm:pt>
    <dgm:pt modelId="{1B4AB781-E185-474A-A40C-DB82F7FA7E45}" type="pres">
      <dgm:prSet presAssocID="{F7299CCB-2743-4134-AE59-943735483661}" presName="compNode" presStyleCnt="0"/>
      <dgm:spPr/>
    </dgm:pt>
    <dgm:pt modelId="{322B4738-4540-42C1-BEC7-9C088A3770FB}" type="pres">
      <dgm:prSet presAssocID="{F7299CCB-2743-4134-AE59-94373548366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ibbon"/>
        </a:ext>
      </dgm:extLst>
    </dgm:pt>
    <dgm:pt modelId="{35BBEC8B-3B02-4C44-8BDD-D53677F01856}" type="pres">
      <dgm:prSet presAssocID="{F7299CCB-2743-4134-AE59-943735483661}" presName="iconSpace" presStyleCnt="0"/>
      <dgm:spPr/>
    </dgm:pt>
    <dgm:pt modelId="{6C7293FD-70B4-42F1-937E-115DE6F57B5A}" type="pres">
      <dgm:prSet presAssocID="{F7299CCB-2743-4134-AE59-943735483661}" presName="parTx" presStyleLbl="revTx" presStyleIdx="6" presStyleCnt="8">
        <dgm:presLayoutVars>
          <dgm:chMax val="0"/>
          <dgm:chPref val="0"/>
        </dgm:presLayoutVars>
      </dgm:prSet>
      <dgm:spPr/>
    </dgm:pt>
    <dgm:pt modelId="{E9B1E02B-6AB0-4A44-9165-16E19BCBD29A}" type="pres">
      <dgm:prSet presAssocID="{F7299CCB-2743-4134-AE59-943735483661}" presName="txSpace" presStyleCnt="0"/>
      <dgm:spPr/>
    </dgm:pt>
    <dgm:pt modelId="{191C5B66-A764-4D24-8FFD-390CF1EF8C9B}" type="pres">
      <dgm:prSet presAssocID="{F7299CCB-2743-4134-AE59-943735483661}" presName="desTx" presStyleLbl="revTx" presStyleIdx="7" presStyleCnt="8">
        <dgm:presLayoutVars/>
      </dgm:prSet>
      <dgm:spPr/>
    </dgm:pt>
  </dgm:ptLst>
  <dgm:cxnLst>
    <dgm:cxn modelId="{FFC06B09-0707-44A3-8DC4-9189BDEFA888}" type="presOf" srcId="{28AC2627-4DFD-451B-821C-E36E5DB00B26}" destId="{4C957C67-F0EA-46D1-BEB1-B7F9E0885A3D}" srcOrd="0" destOrd="0" presId="urn:microsoft.com/office/officeart/2018/2/layout/IconLabelDescriptionList"/>
    <dgm:cxn modelId="{1DE54D2D-FB0A-4EDD-9BA2-B7289223BEB2}" type="presOf" srcId="{43C04E6E-9539-4117-9157-54415DAC00C8}" destId="{68BAC057-D4B7-4EF6-9114-F684D31449B2}" srcOrd="0" destOrd="1" presId="urn:microsoft.com/office/officeart/2018/2/layout/IconLabelDescriptionList"/>
    <dgm:cxn modelId="{1F21B630-9219-473E-ADF1-58A92443E13B}" type="presOf" srcId="{6CAD1399-75F8-47BF-8147-3FC94F5C0E3E}" destId="{4F1FE551-AF9E-4017-9C08-FA507C215807}" srcOrd="0" destOrd="0" presId="urn:microsoft.com/office/officeart/2018/2/layout/IconLabelDescriptionList"/>
    <dgm:cxn modelId="{0B093237-803B-4925-A744-59822142C03E}" srcId="{53E87777-59C7-44CE-801B-64A5BA7111B9}" destId="{620AE63D-21FC-403F-BD49-55D4458A8663}" srcOrd="0" destOrd="0" parTransId="{31728BB7-1943-430D-B2F1-167648616632}" sibTransId="{D89D714D-4FC0-4A03-94A0-8CBCBBF96511}"/>
    <dgm:cxn modelId="{1B2FE63F-AF8B-4817-94FD-6993D652D955}" srcId="{6CAD1399-75F8-47BF-8147-3FC94F5C0E3E}" destId="{28AC2627-4DFD-451B-821C-E36E5DB00B26}" srcOrd="1" destOrd="0" parTransId="{AAD9085E-91E0-4D75-BAE9-83A554F664A0}" sibTransId="{74B5E28A-A3A5-4FEB-A2A3-75C4E8282E33}"/>
    <dgm:cxn modelId="{F6920147-9F1D-4482-A9D1-0F9E5662AA21}" srcId="{6CAD1399-75F8-47BF-8147-3FC94F5C0E3E}" destId="{53E87777-59C7-44CE-801B-64A5BA7111B9}" srcOrd="0" destOrd="0" parTransId="{9EDA20F6-F9BF-4984-8172-7D30F1995E4C}" sibTransId="{5781BF33-592C-42F0-BE68-753D6426FE41}"/>
    <dgm:cxn modelId="{9483A168-C634-459C-9960-E85D5AE73C9C}" srcId="{53E87777-59C7-44CE-801B-64A5BA7111B9}" destId="{C9BADE98-8A21-4DBD-8A50-FE090D765ACF}" srcOrd="2" destOrd="0" parTransId="{2B09BBB8-DCFB-4AD3-A894-D960EA35FB3A}" sibTransId="{667A394A-07F2-4E9A-AD33-43FE3A8AC37C}"/>
    <dgm:cxn modelId="{ECCD5769-119F-49A6-83D6-119BDB427A71}" type="presOf" srcId="{F7299CCB-2743-4134-AE59-943735483661}" destId="{6C7293FD-70B4-42F1-937E-115DE6F57B5A}" srcOrd="0" destOrd="0" presId="urn:microsoft.com/office/officeart/2018/2/layout/IconLabelDescriptionList"/>
    <dgm:cxn modelId="{01A0AA6D-5D19-4793-9456-FEF62902DC00}" type="presOf" srcId="{53E87777-59C7-44CE-801B-64A5BA7111B9}" destId="{95D4C833-F7D0-47F9-A4F8-00C32FC48735}" srcOrd="0" destOrd="0" presId="urn:microsoft.com/office/officeart/2018/2/layout/IconLabelDescriptionList"/>
    <dgm:cxn modelId="{81F9B353-3ACA-470D-81A0-A7ECDA8F22EE}" srcId="{6CAD1399-75F8-47BF-8147-3FC94F5C0E3E}" destId="{10CF39C8-038B-45DA-95AF-2E77CC1E5D10}" srcOrd="2" destOrd="0" parTransId="{B34E52AB-4C42-4BB6-9D81-4BC4428D3563}" sibTransId="{09351556-CF80-4CC3-B15D-53F57EF7A137}"/>
    <dgm:cxn modelId="{9DF1C074-E3AD-475A-B5B6-6089225BD32F}" type="presOf" srcId="{620AE63D-21FC-403F-BD49-55D4458A8663}" destId="{68BAC057-D4B7-4EF6-9114-F684D31449B2}" srcOrd="0" destOrd="0" presId="urn:microsoft.com/office/officeart/2018/2/layout/IconLabelDescriptionList"/>
    <dgm:cxn modelId="{C9C1059A-CE55-4121-90A7-7ACC0FE68F5D}" type="presOf" srcId="{10CF39C8-038B-45DA-95AF-2E77CC1E5D10}" destId="{865EBBF3-FC14-4B32-82DF-32A260706D22}" srcOrd="0" destOrd="0" presId="urn:microsoft.com/office/officeart/2018/2/layout/IconLabelDescriptionList"/>
    <dgm:cxn modelId="{991ABE9F-60C2-48FE-8D76-21EF4EC0EBC1}" type="presOf" srcId="{C9BADE98-8A21-4DBD-8A50-FE090D765ACF}" destId="{68BAC057-D4B7-4EF6-9114-F684D31449B2}" srcOrd="0" destOrd="2" presId="urn:microsoft.com/office/officeart/2018/2/layout/IconLabelDescriptionList"/>
    <dgm:cxn modelId="{081F62F6-B861-452E-89CC-D64D691FF35A}" srcId="{53E87777-59C7-44CE-801B-64A5BA7111B9}" destId="{43C04E6E-9539-4117-9157-54415DAC00C8}" srcOrd="1" destOrd="0" parTransId="{57412015-6B82-410C-8A51-CA87BEFF5274}" sibTransId="{A59D3FCD-063E-41A6-8D6D-3871BF9053D0}"/>
    <dgm:cxn modelId="{6F05F8FB-C33C-4B84-A3E3-572B8ECD586E}" srcId="{6CAD1399-75F8-47BF-8147-3FC94F5C0E3E}" destId="{F7299CCB-2743-4134-AE59-943735483661}" srcOrd="3" destOrd="0" parTransId="{71B2E7B0-A89E-4FC4-9153-C1D080D13A61}" sibTransId="{005592F8-C6F2-43A2-B4A0-244EBDA180B8}"/>
    <dgm:cxn modelId="{7129FB86-553D-4611-8251-83F7F3065628}" type="presParOf" srcId="{4F1FE551-AF9E-4017-9C08-FA507C215807}" destId="{35951835-9FFE-4D0B-87AB-AC4B8611FB4E}" srcOrd="0" destOrd="0" presId="urn:microsoft.com/office/officeart/2018/2/layout/IconLabelDescriptionList"/>
    <dgm:cxn modelId="{3D9DE11A-5183-4153-850C-8022843BDF36}" type="presParOf" srcId="{35951835-9FFE-4D0B-87AB-AC4B8611FB4E}" destId="{234C0D0E-081D-4D64-9384-98FAE4C4A465}" srcOrd="0" destOrd="0" presId="urn:microsoft.com/office/officeart/2018/2/layout/IconLabelDescriptionList"/>
    <dgm:cxn modelId="{9F455FEF-4AC2-497D-A450-5631CD6BBD64}" type="presParOf" srcId="{35951835-9FFE-4D0B-87AB-AC4B8611FB4E}" destId="{45F161DF-D2F7-429A-B2E0-8EB55545EBB0}" srcOrd="1" destOrd="0" presId="urn:microsoft.com/office/officeart/2018/2/layout/IconLabelDescriptionList"/>
    <dgm:cxn modelId="{9C72E117-6BC0-4984-933A-49C865847853}" type="presParOf" srcId="{35951835-9FFE-4D0B-87AB-AC4B8611FB4E}" destId="{95D4C833-F7D0-47F9-A4F8-00C32FC48735}" srcOrd="2" destOrd="0" presId="urn:microsoft.com/office/officeart/2018/2/layout/IconLabelDescriptionList"/>
    <dgm:cxn modelId="{E1D33888-D442-479C-8387-12D442C302FC}" type="presParOf" srcId="{35951835-9FFE-4D0B-87AB-AC4B8611FB4E}" destId="{C5DB23E7-1AFA-41D0-B589-31E8867CFF0C}" srcOrd="3" destOrd="0" presId="urn:microsoft.com/office/officeart/2018/2/layout/IconLabelDescriptionList"/>
    <dgm:cxn modelId="{2EF2F0C9-24F0-47D6-B094-20211122E31C}" type="presParOf" srcId="{35951835-9FFE-4D0B-87AB-AC4B8611FB4E}" destId="{68BAC057-D4B7-4EF6-9114-F684D31449B2}" srcOrd="4" destOrd="0" presId="urn:microsoft.com/office/officeart/2018/2/layout/IconLabelDescriptionList"/>
    <dgm:cxn modelId="{7C45FE68-CA74-4E51-AA7C-2AE9D637F4D2}" type="presParOf" srcId="{4F1FE551-AF9E-4017-9C08-FA507C215807}" destId="{FD3CA40F-B956-4672-B373-B3977E77F37E}" srcOrd="1" destOrd="0" presId="urn:microsoft.com/office/officeart/2018/2/layout/IconLabelDescriptionList"/>
    <dgm:cxn modelId="{ECF0BCC6-6B86-4259-BAB2-85B4EC41E76E}" type="presParOf" srcId="{4F1FE551-AF9E-4017-9C08-FA507C215807}" destId="{1BED7E80-8CA2-4AB4-9C1B-C9EDD30C679C}" srcOrd="2" destOrd="0" presId="urn:microsoft.com/office/officeart/2018/2/layout/IconLabelDescriptionList"/>
    <dgm:cxn modelId="{F07245E3-D1F3-4776-B428-66AF87C853F2}" type="presParOf" srcId="{1BED7E80-8CA2-4AB4-9C1B-C9EDD30C679C}" destId="{32D031A4-DEAE-4C6D-988E-49700637D86D}" srcOrd="0" destOrd="0" presId="urn:microsoft.com/office/officeart/2018/2/layout/IconLabelDescriptionList"/>
    <dgm:cxn modelId="{1DB966F0-3A15-4699-80B8-B19484B5B875}" type="presParOf" srcId="{1BED7E80-8CA2-4AB4-9C1B-C9EDD30C679C}" destId="{552EE2FD-312D-48E9-9C5E-DC3D68F2C47D}" srcOrd="1" destOrd="0" presId="urn:microsoft.com/office/officeart/2018/2/layout/IconLabelDescriptionList"/>
    <dgm:cxn modelId="{1C48B227-9E03-44B5-9AD9-94C5ACDDF245}" type="presParOf" srcId="{1BED7E80-8CA2-4AB4-9C1B-C9EDD30C679C}" destId="{4C957C67-F0EA-46D1-BEB1-B7F9E0885A3D}" srcOrd="2" destOrd="0" presId="urn:microsoft.com/office/officeart/2018/2/layout/IconLabelDescriptionList"/>
    <dgm:cxn modelId="{093F0151-5F6B-4517-9828-C8242888703F}" type="presParOf" srcId="{1BED7E80-8CA2-4AB4-9C1B-C9EDD30C679C}" destId="{26B33BE1-3247-4BD4-92F2-F1AE97B3BD79}" srcOrd="3" destOrd="0" presId="urn:microsoft.com/office/officeart/2018/2/layout/IconLabelDescriptionList"/>
    <dgm:cxn modelId="{B16BDB30-CEDF-4E26-AE24-A9A20FDCE7A3}" type="presParOf" srcId="{1BED7E80-8CA2-4AB4-9C1B-C9EDD30C679C}" destId="{1C992C22-D3D0-41B6-8004-03B2A22B5517}" srcOrd="4" destOrd="0" presId="urn:microsoft.com/office/officeart/2018/2/layout/IconLabelDescriptionList"/>
    <dgm:cxn modelId="{59E2913F-BE44-4D71-AF07-596C9AF76E1D}" type="presParOf" srcId="{4F1FE551-AF9E-4017-9C08-FA507C215807}" destId="{7640E192-AE5A-4732-B38F-8073DFEBF869}" srcOrd="3" destOrd="0" presId="urn:microsoft.com/office/officeart/2018/2/layout/IconLabelDescriptionList"/>
    <dgm:cxn modelId="{1BC2B52D-7A97-4ED7-A4B8-D5BF2AE69FBA}" type="presParOf" srcId="{4F1FE551-AF9E-4017-9C08-FA507C215807}" destId="{ACC8A677-3F1C-4444-85DE-B7CD08F96989}" srcOrd="4" destOrd="0" presId="urn:microsoft.com/office/officeart/2018/2/layout/IconLabelDescriptionList"/>
    <dgm:cxn modelId="{67A7D4AC-13DE-4978-99AD-3B63C8E50805}" type="presParOf" srcId="{ACC8A677-3F1C-4444-85DE-B7CD08F96989}" destId="{631D7D9A-3C7E-419A-B9CE-524BD756A4E2}" srcOrd="0" destOrd="0" presId="urn:microsoft.com/office/officeart/2018/2/layout/IconLabelDescriptionList"/>
    <dgm:cxn modelId="{5555F6E2-AEC9-458F-95CD-D1174C0B1C74}" type="presParOf" srcId="{ACC8A677-3F1C-4444-85DE-B7CD08F96989}" destId="{FB42EB6B-28DB-4BB2-8F3E-9C0B1CEE5635}" srcOrd="1" destOrd="0" presId="urn:microsoft.com/office/officeart/2018/2/layout/IconLabelDescriptionList"/>
    <dgm:cxn modelId="{42282BCF-EE6C-4411-A7C4-F1E53506BC97}" type="presParOf" srcId="{ACC8A677-3F1C-4444-85DE-B7CD08F96989}" destId="{865EBBF3-FC14-4B32-82DF-32A260706D22}" srcOrd="2" destOrd="0" presId="urn:microsoft.com/office/officeart/2018/2/layout/IconLabelDescriptionList"/>
    <dgm:cxn modelId="{79A411C2-F303-45C1-9108-D463F50955D0}" type="presParOf" srcId="{ACC8A677-3F1C-4444-85DE-B7CD08F96989}" destId="{EF527DB0-E49F-4C3B-883E-62DA82CC2EA3}" srcOrd="3" destOrd="0" presId="urn:microsoft.com/office/officeart/2018/2/layout/IconLabelDescriptionList"/>
    <dgm:cxn modelId="{A6828BBA-610C-483E-AC69-40EE3E960A0A}" type="presParOf" srcId="{ACC8A677-3F1C-4444-85DE-B7CD08F96989}" destId="{E18AD0A5-3A9A-47E9-B56B-9FDE75872306}" srcOrd="4" destOrd="0" presId="urn:microsoft.com/office/officeart/2018/2/layout/IconLabelDescriptionList"/>
    <dgm:cxn modelId="{CD2C52DE-5270-4ECE-9B28-41FBBC9C54E8}" type="presParOf" srcId="{4F1FE551-AF9E-4017-9C08-FA507C215807}" destId="{885384D2-DCAC-468D-A36D-A97A4A1742D3}" srcOrd="5" destOrd="0" presId="urn:microsoft.com/office/officeart/2018/2/layout/IconLabelDescriptionList"/>
    <dgm:cxn modelId="{0705FA0C-454A-436A-BE1B-176C5972663C}" type="presParOf" srcId="{4F1FE551-AF9E-4017-9C08-FA507C215807}" destId="{1B4AB781-E185-474A-A40C-DB82F7FA7E45}" srcOrd="6" destOrd="0" presId="urn:microsoft.com/office/officeart/2018/2/layout/IconLabelDescriptionList"/>
    <dgm:cxn modelId="{2719F3C6-D09A-4FFA-9DB4-D306EE38F339}" type="presParOf" srcId="{1B4AB781-E185-474A-A40C-DB82F7FA7E45}" destId="{322B4738-4540-42C1-BEC7-9C088A3770FB}" srcOrd="0" destOrd="0" presId="urn:microsoft.com/office/officeart/2018/2/layout/IconLabelDescriptionList"/>
    <dgm:cxn modelId="{55D9E8D9-C797-46E6-8E2E-85E8B4613F9B}" type="presParOf" srcId="{1B4AB781-E185-474A-A40C-DB82F7FA7E45}" destId="{35BBEC8B-3B02-4C44-8BDD-D53677F01856}" srcOrd="1" destOrd="0" presId="urn:microsoft.com/office/officeart/2018/2/layout/IconLabelDescriptionList"/>
    <dgm:cxn modelId="{866D4AD9-79B3-480A-A975-78A4BA0135A2}" type="presParOf" srcId="{1B4AB781-E185-474A-A40C-DB82F7FA7E45}" destId="{6C7293FD-70B4-42F1-937E-115DE6F57B5A}" srcOrd="2" destOrd="0" presId="urn:microsoft.com/office/officeart/2018/2/layout/IconLabelDescriptionList"/>
    <dgm:cxn modelId="{294D933C-604D-48AE-AE66-9D45DE0C2A68}" type="presParOf" srcId="{1B4AB781-E185-474A-A40C-DB82F7FA7E45}" destId="{E9B1E02B-6AB0-4A44-9165-16E19BCBD29A}" srcOrd="3" destOrd="0" presId="urn:microsoft.com/office/officeart/2018/2/layout/IconLabelDescriptionList"/>
    <dgm:cxn modelId="{F2956501-7FC2-4692-BF93-EA00C0CF94CF}" type="presParOf" srcId="{1B4AB781-E185-474A-A40C-DB82F7FA7E45}" destId="{191C5B66-A764-4D24-8FFD-390CF1EF8C9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370BAF-F047-4FAA-8DC1-7FCA721260B1}"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7E68A895-D35C-4808-9F8E-71B23C6B4DB7}">
      <dgm:prSet phldrT="[Text]" custT="1"/>
      <dgm:spPr/>
      <dgm:t>
        <a:bodyPr/>
        <a:lstStyle/>
        <a:p>
          <a:r>
            <a:rPr lang="en-US" sz="1400"/>
            <a:t>Solicit Proposals</a:t>
          </a:r>
        </a:p>
      </dgm:t>
    </dgm:pt>
    <dgm:pt modelId="{A522C136-6FEC-46FC-97D5-FF76FF0D9B83}" type="parTrans" cxnId="{15D29663-12A4-414B-9001-C378F695BA59}">
      <dgm:prSet/>
      <dgm:spPr/>
      <dgm:t>
        <a:bodyPr/>
        <a:lstStyle/>
        <a:p>
          <a:endParaRPr lang="en-US"/>
        </a:p>
      </dgm:t>
    </dgm:pt>
    <dgm:pt modelId="{E0A69C81-0FB2-4014-8581-0D47167F470A}" type="sibTrans" cxnId="{15D29663-12A4-414B-9001-C378F695BA59}">
      <dgm:prSet/>
      <dgm:spPr/>
      <dgm:t>
        <a:bodyPr/>
        <a:lstStyle/>
        <a:p>
          <a:endParaRPr lang="en-US"/>
        </a:p>
      </dgm:t>
    </dgm:pt>
    <dgm:pt modelId="{1DB5CCEA-CFC7-4261-9A49-33E35269A5C4}">
      <dgm:prSet phldrT="[Text]" custT="1"/>
      <dgm:spPr/>
      <dgm:t>
        <a:bodyPr/>
        <a:lstStyle/>
        <a:p>
          <a:r>
            <a:rPr lang="en-US" sz="1400" dirty="0"/>
            <a:t>Proposal Presentations</a:t>
          </a:r>
        </a:p>
      </dgm:t>
    </dgm:pt>
    <dgm:pt modelId="{6D53AB4B-B4B3-4A67-A220-034DBCE0002C}" type="parTrans" cxnId="{67E9F431-8247-4C36-8813-48363242500B}">
      <dgm:prSet/>
      <dgm:spPr/>
      <dgm:t>
        <a:bodyPr/>
        <a:lstStyle/>
        <a:p>
          <a:endParaRPr lang="en-US"/>
        </a:p>
      </dgm:t>
    </dgm:pt>
    <dgm:pt modelId="{B373CF2A-62BC-4F66-9590-D0F1FC2D732B}" type="sibTrans" cxnId="{67E9F431-8247-4C36-8813-48363242500B}">
      <dgm:prSet/>
      <dgm:spPr/>
      <dgm:t>
        <a:bodyPr/>
        <a:lstStyle/>
        <a:p>
          <a:endParaRPr lang="en-US"/>
        </a:p>
      </dgm:t>
    </dgm:pt>
    <dgm:pt modelId="{57DECC22-49EC-4829-A46C-ABCDDEB5C246}">
      <dgm:prSet phldrT="[Text]" custT="1"/>
      <dgm:spPr/>
      <dgm:t>
        <a:bodyPr/>
        <a:lstStyle/>
        <a:p>
          <a:r>
            <a:rPr lang="en-US" sz="1400"/>
            <a:t>CD Committee Evaluations</a:t>
          </a:r>
        </a:p>
      </dgm:t>
    </dgm:pt>
    <dgm:pt modelId="{80E0DDEE-2FA6-42F7-A7EC-5A6484D4CB8F}" type="parTrans" cxnId="{AAF3C0BF-94B5-485D-AFCD-3765DE573C31}">
      <dgm:prSet/>
      <dgm:spPr/>
      <dgm:t>
        <a:bodyPr/>
        <a:lstStyle/>
        <a:p>
          <a:endParaRPr lang="en-US"/>
        </a:p>
      </dgm:t>
    </dgm:pt>
    <dgm:pt modelId="{26BA53FD-81FE-42B1-B8EC-BF0E855D8E5C}" type="sibTrans" cxnId="{AAF3C0BF-94B5-485D-AFCD-3765DE573C31}">
      <dgm:prSet/>
      <dgm:spPr/>
      <dgm:t>
        <a:bodyPr/>
        <a:lstStyle/>
        <a:p>
          <a:endParaRPr lang="en-US"/>
        </a:p>
      </dgm:t>
    </dgm:pt>
    <dgm:pt modelId="{FAB956E7-0169-4209-B1F0-9732510DFA49}">
      <dgm:prSet phldrT="[Text]" custT="1"/>
      <dgm:spPr/>
      <dgm:t>
        <a:bodyPr/>
        <a:lstStyle/>
        <a:p>
          <a:r>
            <a:rPr lang="en-US" sz="1400"/>
            <a:t>CD Committee </a:t>
          </a:r>
          <a:r>
            <a:rPr lang="en-US" sz="1400" err="1"/>
            <a:t>Recom</a:t>
          </a:r>
          <a:r>
            <a:rPr lang="en-US" sz="1400"/>
            <a:t>-mends Awards</a:t>
          </a:r>
        </a:p>
      </dgm:t>
    </dgm:pt>
    <dgm:pt modelId="{B96F62AE-52C1-4E64-A67D-4FAC3B7A9A1C}" type="parTrans" cxnId="{AF3B0B36-0DF2-4338-A4B1-39B2A693FA7B}">
      <dgm:prSet/>
      <dgm:spPr/>
      <dgm:t>
        <a:bodyPr/>
        <a:lstStyle/>
        <a:p>
          <a:endParaRPr lang="en-US"/>
        </a:p>
      </dgm:t>
    </dgm:pt>
    <dgm:pt modelId="{44FAD44F-7887-42E4-9722-147182BBAAE9}" type="sibTrans" cxnId="{AF3B0B36-0DF2-4338-A4B1-39B2A693FA7B}">
      <dgm:prSet/>
      <dgm:spPr/>
      <dgm:t>
        <a:bodyPr/>
        <a:lstStyle/>
        <a:p>
          <a:endParaRPr lang="en-US"/>
        </a:p>
      </dgm:t>
    </dgm:pt>
    <dgm:pt modelId="{C5C0AFFE-4847-45DE-AC17-DF0FDDF9A01D}">
      <dgm:prSet phldrT="[Text]" custT="1"/>
      <dgm:spPr/>
      <dgm:t>
        <a:bodyPr/>
        <a:lstStyle/>
        <a:p>
          <a:r>
            <a:rPr lang="en-US" sz="1400"/>
            <a:t>City Council Approval</a:t>
          </a:r>
        </a:p>
      </dgm:t>
    </dgm:pt>
    <dgm:pt modelId="{D87683D1-EE2E-43AF-BEF9-67AD19D5948A}" type="parTrans" cxnId="{27B5AC07-A68D-47B2-8251-10847B503CA9}">
      <dgm:prSet/>
      <dgm:spPr/>
      <dgm:t>
        <a:bodyPr/>
        <a:lstStyle/>
        <a:p>
          <a:endParaRPr lang="en-US"/>
        </a:p>
      </dgm:t>
    </dgm:pt>
    <dgm:pt modelId="{69B68A87-B14D-4EBD-BA37-99D30FD21405}" type="sibTrans" cxnId="{27B5AC07-A68D-47B2-8251-10847B503CA9}">
      <dgm:prSet/>
      <dgm:spPr/>
      <dgm:t>
        <a:bodyPr/>
        <a:lstStyle/>
        <a:p>
          <a:endParaRPr lang="en-US"/>
        </a:p>
      </dgm:t>
    </dgm:pt>
    <dgm:pt modelId="{5AE69D11-387D-4009-8654-12C164961B88}">
      <dgm:prSet phldrT="[Text]" custT="1"/>
      <dgm:spPr>
        <a:solidFill>
          <a:srgbClr val="17BB84"/>
        </a:solidFill>
      </dgm:spPr>
      <dgm:t>
        <a:bodyPr/>
        <a:lstStyle/>
        <a:p>
          <a:r>
            <a:rPr lang="en-US" sz="1400"/>
            <a:t>Sub-Recipient Contracts &amp; Monitoring</a:t>
          </a:r>
        </a:p>
      </dgm:t>
    </dgm:pt>
    <dgm:pt modelId="{532275FB-A989-44C9-83D9-B4356400173B}" type="parTrans" cxnId="{F287EA03-115A-4D79-8EFE-0637A31D4E3B}">
      <dgm:prSet/>
      <dgm:spPr/>
      <dgm:t>
        <a:bodyPr/>
        <a:lstStyle/>
        <a:p>
          <a:endParaRPr lang="en-US"/>
        </a:p>
      </dgm:t>
    </dgm:pt>
    <dgm:pt modelId="{895FB9BE-5A90-4685-B452-81C06E4D6E96}" type="sibTrans" cxnId="{F287EA03-115A-4D79-8EFE-0637A31D4E3B}">
      <dgm:prSet/>
      <dgm:spPr/>
      <dgm:t>
        <a:bodyPr/>
        <a:lstStyle/>
        <a:p>
          <a:endParaRPr lang="en-US"/>
        </a:p>
      </dgm:t>
    </dgm:pt>
    <dgm:pt modelId="{C9B5C957-F040-4426-AC86-260DEF5ADCF3}" type="pres">
      <dgm:prSet presAssocID="{D8370BAF-F047-4FAA-8DC1-7FCA721260B1}" presName="cycle" presStyleCnt="0">
        <dgm:presLayoutVars>
          <dgm:dir/>
          <dgm:resizeHandles val="exact"/>
        </dgm:presLayoutVars>
      </dgm:prSet>
      <dgm:spPr/>
    </dgm:pt>
    <dgm:pt modelId="{B2E5DA7B-3FE4-4A80-9A67-5FC6E31A2946}" type="pres">
      <dgm:prSet presAssocID="{7E68A895-D35C-4808-9F8E-71B23C6B4DB7}" presName="node" presStyleLbl="node1" presStyleIdx="0" presStyleCnt="6">
        <dgm:presLayoutVars>
          <dgm:bulletEnabled val="1"/>
        </dgm:presLayoutVars>
      </dgm:prSet>
      <dgm:spPr/>
    </dgm:pt>
    <dgm:pt modelId="{435537B5-75B8-49C0-AD77-3CC10EC55304}" type="pres">
      <dgm:prSet presAssocID="{E0A69C81-0FB2-4014-8581-0D47167F470A}" presName="sibTrans" presStyleLbl="sibTrans2D1" presStyleIdx="0" presStyleCnt="6"/>
      <dgm:spPr/>
    </dgm:pt>
    <dgm:pt modelId="{07D4FE11-058B-4572-B17B-E2798DA58467}" type="pres">
      <dgm:prSet presAssocID="{E0A69C81-0FB2-4014-8581-0D47167F470A}" presName="connectorText" presStyleLbl="sibTrans2D1" presStyleIdx="0" presStyleCnt="6"/>
      <dgm:spPr/>
    </dgm:pt>
    <dgm:pt modelId="{CDC919E5-8B41-4813-96D5-C2324D230E41}" type="pres">
      <dgm:prSet presAssocID="{1DB5CCEA-CFC7-4261-9A49-33E35269A5C4}" presName="node" presStyleLbl="node1" presStyleIdx="1" presStyleCnt="6">
        <dgm:presLayoutVars>
          <dgm:bulletEnabled val="1"/>
        </dgm:presLayoutVars>
      </dgm:prSet>
      <dgm:spPr/>
    </dgm:pt>
    <dgm:pt modelId="{595C9D3C-0B0A-44A1-A5A4-1F98107C0D1B}" type="pres">
      <dgm:prSet presAssocID="{B373CF2A-62BC-4F66-9590-D0F1FC2D732B}" presName="sibTrans" presStyleLbl="sibTrans2D1" presStyleIdx="1" presStyleCnt="6"/>
      <dgm:spPr/>
    </dgm:pt>
    <dgm:pt modelId="{8D2B5794-1378-47A5-9711-4CDC88B70E48}" type="pres">
      <dgm:prSet presAssocID="{B373CF2A-62BC-4F66-9590-D0F1FC2D732B}" presName="connectorText" presStyleLbl="sibTrans2D1" presStyleIdx="1" presStyleCnt="6"/>
      <dgm:spPr/>
    </dgm:pt>
    <dgm:pt modelId="{8053B3BC-D028-43C3-84DE-A0E7D50B0F80}" type="pres">
      <dgm:prSet presAssocID="{57DECC22-49EC-4829-A46C-ABCDDEB5C246}" presName="node" presStyleLbl="node1" presStyleIdx="2" presStyleCnt="6">
        <dgm:presLayoutVars>
          <dgm:bulletEnabled val="1"/>
        </dgm:presLayoutVars>
      </dgm:prSet>
      <dgm:spPr/>
    </dgm:pt>
    <dgm:pt modelId="{2E697535-4961-4A24-AA4C-B062DA28C5D1}" type="pres">
      <dgm:prSet presAssocID="{26BA53FD-81FE-42B1-B8EC-BF0E855D8E5C}" presName="sibTrans" presStyleLbl="sibTrans2D1" presStyleIdx="2" presStyleCnt="6"/>
      <dgm:spPr/>
    </dgm:pt>
    <dgm:pt modelId="{E755B5DA-98C3-44B2-9EA3-88EF3626D3EE}" type="pres">
      <dgm:prSet presAssocID="{26BA53FD-81FE-42B1-B8EC-BF0E855D8E5C}" presName="connectorText" presStyleLbl="sibTrans2D1" presStyleIdx="2" presStyleCnt="6"/>
      <dgm:spPr/>
    </dgm:pt>
    <dgm:pt modelId="{B160B5F7-75E6-464A-BDA9-135EE23D1FC6}" type="pres">
      <dgm:prSet presAssocID="{FAB956E7-0169-4209-B1F0-9732510DFA49}" presName="node" presStyleLbl="node1" presStyleIdx="3" presStyleCnt="6">
        <dgm:presLayoutVars>
          <dgm:bulletEnabled val="1"/>
        </dgm:presLayoutVars>
      </dgm:prSet>
      <dgm:spPr/>
    </dgm:pt>
    <dgm:pt modelId="{CC06BA08-D6E2-4C46-A394-9E80E7CD6DC0}" type="pres">
      <dgm:prSet presAssocID="{44FAD44F-7887-42E4-9722-147182BBAAE9}" presName="sibTrans" presStyleLbl="sibTrans2D1" presStyleIdx="3" presStyleCnt="6"/>
      <dgm:spPr/>
    </dgm:pt>
    <dgm:pt modelId="{27A4509B-49C8-41AD-940C-85C03F81A3DC}" type="pres">
      <dgm:prSet presAssocID="{44FAD44F-7887-42E4-9722-147182BBAAE9}" presName="connectorText" presStyleLbl="sibTrans2D1" presStyleIdx="3" presStyleCnt="6"/>
      <dgm:spPr/>
    </dgm:pt>
    <dgm:pt modelId="{F67ADCF0-18A6-468C-8230-A2DA895A4BDF}" type="pres">
      <dgm:prSet presAssocID="{C5C0AFFE-4847-45DE-AC17-DF0FDDF9A01D}" presName="node" presStyleLbl="node1" presStyleIdx="4" presStyleCnt="6">
        <dgm:presLayoutVars>
          <dgm:bulletEnabled val="1"/>
        </dgm:presLayoutVars>
      </dgm:prSet>
      <dgm:spPr/>
    </dgm:pt>
    <dgm:pt modelId="{430BE6B2-E440-4160-93B6-9732274385D5}" type="pres">
      <dgm:prSet presAssocID="{69B68A87-B14D-4EBD-BA37-99D30FD21405}" presName="sibTrans" presStyleLbl="sibTrans2D1" presStyleIdx="4" presStyleCnt="6"/>
      <dgm:spPr/>
    </dgm:pt>
    <dgm:pt modelId="{F8187535-D2A0-4E90-97E8-AD12C7AD73EF}" type="pres">
      <dgm:prSet presAssocID="{69B68A87-B14D-4EBD-BA37-99D30FD21405}" presName="connectorText" presStyleLbl="sibTrans2D1" presStyleIdx="4" presStyleCnt="6"/>
      <dgm:spPr/>
    </dgm:pt>
    <dgm:pt modelId="{6ECB9A7E-B03E-4C66-A5F6-68274AC63137}" type="pres">
      <dgm:prSet presAssocID="{5AE69D11-387D-4009-8654-12C164961B88}" presName="node" presStyleLbl="node1" presStyleIdx="5" presStyleCnt="6">
        <dgm:presLayoutVars>
          <dgm:bulletEnabled val="1"/>
        </dgm:presLayoutVars>
      </dgm:prSet>
      <dgm:spPr/>
    </dgm:pt>
    <dgm:pt modelId="{6EA2A578-564D-4E0D-97C1-CCFFF492996B}" type="pres">
      <dgm:prSet presAssocID="{895FB9BE-5A90-4685-B452-81C06E4D6E96}" presName="sibTrans" presStyleLbl="sibTrans2D1" presStyleIdx="5" presStyleCnt="6"/>
      <dgm:spPr/>
    </dgm:pt>
    <dgm:pt modelId="{82A1F289-1958-485C-996E-ED5E42D48D1A}" type="pres">
      <dgm:prSet presAssocID="{895FB9BE-5A90-4685-B452-81C06E4D6E96}" presName="connectorText" presStyleLbl="sibTrans2D1" presStyleIdx="5" presStyleCnt="6"/>
      <dgm:spPr/>
    </dgm:pt>
  </dgm:ptLst>
  <dgm:cxnLst>
    <dgm:cxn modelId="{007FD201-945E-4748-AC13-6B7DF77A8538}" type="presOf" srcId="{1DB5CCEA-CFC7-4261-9A49-33E35269A5C4}" destId="{CDC919E5-8B41-4813-96D5-C2324D230E41}" srcOrd="0" destOrd="0" presId="urn:microsoft.com/office/officeart/2005/8/layout/cycle2"/>
    <dgm:cxn modelId="{F287EA03-115A-4D79-8EFE-0637A31D4E3B}" srcId="{D8370BAF-F047-4FAA-8DC1-7FCA721260B1}" destId="{5AE69D11-387D-4009-8654-12C164961B88}" srcOrd="5" destOrd="0" parTransId="{532275FB-A989-44C9-83D9-B4356400173B}" sibTransId="{895FB9BE-5A90-4685-B452-81C06E4D6E96}"/>
    <dgm:cxn modelId="{C67DFD03-8F61-4C5F-B032-175B34EAC5E9}" type="presOf" srcId="{26BA53FD-81FE-42B1-B8EC-BF0E855D8E5C}" destId="{E755B5DA-98C3-44B2-9EA3-88EF3626D3EE}" srcOrd="1" destOrd="0" presId="urn:microsoft.com/office/officeart/2005/8/layout/cycle2"/>
    <dgm:cxn modelId="{27B5AC07-A68D-47B2-8251-10847B503CA9}" srcId="{D8370BAF-F047-4FAA-8DC1-7FCA721260B1}" destId="{C5C0AFFE-4847-45DE-AC17-DF0FDDF9A01D}" srcOrd="4" destOrd="0" parTransId="{D87683D1-EE2E-43AF-BEF9-67AD19D5948A}" sibTransId="{69B68A87-B14D-4EBD-BA37-99D30FD21405}"/>
    <dgm:cxn modelId="{19FACA0E-DADF-4ADB-BEC4-3D3F7E6FF605}" type="presOf" srcId="{44FAD44F-7887-42E4-9722-147182BBAAE9}" destId="{CC06BA08-D6E2-4C46-A394-9E80E7CD6DC0}" srcOrd="0" destOrd="0" presId="urn:microsoft.com/office/officeart/2005/8/layout/cycle2"/>
    <dgm:cxn modelId="{2F928514-A24F-4522-9904-098FFB49561C}" type="presOf" srcId="{895FB9BE-5A90-4685-B452-81C06E4D6E96}" destId="{82A1F289-1958-485C-996E-ED5E42D48D1A}" srcOrd="1" destOrd="0" presId="urn:microsoft.com/office/officeart/2005/8/layout/cycle2"/>
    <dgm:cxn modelId="{A0472523-C9B8-4917-BD0E-B68652F2D3DD}" type="presOf" srcId="{FAB956E7-0169-4209-B1F0-9732510DFA49}" destId="{B160B5F7-75E6-464A-BDA9-135EE23D1FC6}" srcOrd="0" destOrd="0" presId="urn:microsoft.com/office/officeart/2005/8/layout/cycle2"/>
    <dgm:cxn modelId="{A534E32E-D862-484E-8AA6-D30EB11FDC60}" type="presOf" srcId="{E0A69C81-0FB2-4014-8581-0D47167F470A}" destId="{07D4FE11-058B-4572-B17B-E2798DA58467}" srcOrd="1" destOrd="0" presId="urn:microsoft.com/office/officeart/2005/8/layout/cycle2"/>
    <dgm:cxn modelId="{A35CA42F-3EF0-47A4-B343-8A2731D7877A}" type="presOf" srcId="{69B68A87-B14D-4EBD-BA37-99D30FD21405}" destId="{430BE6B2-E440-4160-93B6-9732274385D5}" srcOrd="0" destOrd="0" presId="urn:microsoft.com/office/officeart/2005/8/layout/cycle2"/>
    <dgm:cxn modelId="{67E9F431-8247-4C36-8813-48363242500B}" srcId="{D8370BAF-F047-4FAA-8DC1-7FCA721260B1}" destId="{1DB5CCEA-CFC7-4261-9A49-33E35269A5C4}" srcOrd="1" destOrd="0" parTransId="{6D53AB4B-B4B3-4A67-A220-034DBCE0002C}" sibTransId="{B373CF2A-62BC-4F66-9590-D0F1FC2D732B}"/>
    <dgm:cxn modelId="{AF3B0B36-0DF2-4338-A4B1-39B2A693FA7B}" srcId="{D8370BAF-F047-4FAA-8DC1-7FCA721260B1}" destId="{FAB956E7-0169-4209-B1F0-9732510DFA49}" srcOrd="3" destOrd="0" parTransId="{B96F62AE-52C1-4E64-A67D-4FAC3B7A9A1C}" sibTransId="{44FAD44F-7887-42E4-9722-147182BBAAE9}"/>
    <dgm:cxn modelId="{15D29663-12A4-414B-9001-C378F695BA59}" srcId="{D8370BAF-F047-4FAA-8DC1-7FCA721260B1}" destId="{7E68A895-D35C-4808-9F8E-71B23C6B4DB7}" srcOrd="0" destOrd="0" parTransId="{A522C136-6FEC-46FC-97D5-FF76FF0D9B83}" sibTransId="{E0A69C81-0FB2-4014-8581-0D47167F470A}"/>
    <dgm:cxn modelId="{62107850-3277-4DD2-9FF7-15667F5B9899}" type="presOf" srcId="{895FB9BE-5A90-4685-B452-81C06E4D6E96}" destId="{6EA2A578-564D-4E0D-97C1-CCFFF492996B}" srcOrd="0" destOrd="0" presId="urn:microsoft.com/office/officeart/2005/8/layout/cycle2"/>
    <dgm:cxn modelId="{4462CE52-593D-4812-9418-3E2C942F8B88}" type="presOf" srcId="{69B68A87-B14D-4EBD-BA37-99D30FD21405}" destId="{F8187535-D2A0-4E90-97E8-AD12C7AD73EF}" srcOrd="1" destOrd="0" presId="urn:microsoft.com/office/officeart/2005/8/layout/cycle2"/>
    <dgm:cxn modelId="{9D9EB355-0CCD-4AFD-AA7D-3165DC2E7979}" type="presOf" srcId="{D8370BAF-F047-4FAA-8DC1-7FCA721260B1}" destId="{C9B5C957-F040-4426-AC86-260DEF5ADCF3}" srcOrd="0" destOrd="0" presId="urn:microsoft.com/office/officeart/2005/8/layout/cycle2"/>
    <dgm:cxn modelId="{BB36E457-C829-4B11-A8A3-8A1885DA4148}" type="presOf" srcId="{C5C0AFFE-4847-45DE-AC17-DF0FDDF9A01D}" destId="{F67ADCF0-18A6-468C-8230-A2DA895A4BDF}" srcOrd="0" destOrd="0" presId="urn:microsoft.com/office/officeart/2005/8/layout/cycle2"/>
    <dgm:cxn modelId="{D00B467B-281D-4C16-8C26-03B49B67F5DA}" type="presOf" srcId="{5AE69D11-387D-4009-8654-12C164961B88}" destId="{6ECB9A7E-B03E-4C66-A5F6-68274AC63137}" srcOrd="0" destOrd="0" presId="urn:microsoft.com/office/officeart/2005/8/layout/cycle2"/>
    <dgm:cxn modelId="{61D00C8D-8468-46B8-A3A0-F2CFA8C52455}" type="presOf" srcId="{26BA53FD-81FE-42B1-B8EC-BF0E855D8E5C}" destId="{2E697535-4961-4A24-AA4C-B062DA28C5D1}" srcOrd="0" destOrd="0" presId="urn:microsoft.com/office/officeart/2005/8/layout/cycle2"/>
    <dgm:cxn modelId="{6AA3B691-A93A-4415-965B-374AFC9D763B}" type="presOf" srcId="{B373CF2A-62BC-4F66-9590-D0F1FC2D732B}" destId="{8D2B5794-1378-47A5-9711-4CDC88B70E48}" srcOrd="1" destOrd="0" presId="urn:microsoft.com/office/officeart/2005/8/layout/cycle2"/>
    <dgm:cxn modelId="{4EC5FFB9-BF71-49A7-9748-B37C5689B6D8}" type="presOf" srcId="{44FAD44F-7887-42E4-9722-147182BBAAE9}" destId="{27A4509B-49C8-41AD-940C-85C03F81A3DC}" srcOrd="1" destOrd="0" presId="urn:microsoft.com/office/officeart/2005/8/layout/cycle2"/>
    <dgm:cxn modelId="{AAF3C0BF-94B5-485D-AFCD-3765DE573C31}" srcId="{D8370BAF-F047-4FAA-8DC1-7FCA721260B1}" destId="{57DECC22-49EC-4829-A46C-ABCDDEB5C246}" srcOrd="2" destOrd="0" parTransId="{80E0DDEE-2FA6-42F7-A7EC-5A6484D4CB8F}" sibTransId="{26BA53FD-81FE-42B1-B8EC-BF0E855D8E5C}"/>
    <dgm:cxn modelId="{C0024FC1-7B48-4311-A540-1DF4AF830053}" type="presOf" srcId="{B373CF2A-62BC-4F66-9590-D0F1FC2D732B}" destId="{595C9D3C-0B0A-44A1-A5A4-1F98107C0D1B}" srcOrd="0" destOrd="0" presId="urn:microsoft.com/office/officeart/2005/8/layout/cycle2"/>
    <dgm:cxn modelId="{897416DF-F604-4B24-A09F-1A716645F1C7}" type="presOf" srcId="{E0A69C81-0FB2-4014-8581-0D47167F470A}" destId="{435537B5-75B8-49C0-AD77-3CC10EC55304}" srcOrd="0" destOrd="0" presId="urn:microsoft.com/office/officeart/2005/8/layout/cycle2"/>
    <dgm:cxn modelId="{595C8FE6-D557-4427-8AB2-7F6C79323FE9}" type="presOf" srcId="{7E68A895-D35C-4808-9F8E-71B23C6B4DB7}" destId="{B2E5DA7B-3FE4-4A80-9A67-5FC6E31A2946}" srcOrd="0" destOrd="0" presId="urn:microsoft.com/office/officeart/2005/8/layout/cycle2"/>
    <dgm:cxn modelId="{F52EE6F6-3F36-49E6-B25B-342433B0F47F}" type="presOf" srcId="{57DECC22-49EC-4829-A46C-ABCDDEB5C246}" destId="{8053B3BC-D028-43C3-84DE-A0E7D50B0F80}" srcOrd="0" destOrd="0" presId="urn:microsoft.com/office/officeart/2005/8/layout/cycle2"/>
    <dgm:cxn modelId="{79428DDD-A375-4C3A-A309-2F61DC24A4F1}" type="presParOf" srcId="{C9B5C957-F040-4426-AC86-260DEF5ADCF3}" destId="{B2E5DA7B-3FE4-4A80-9A67-5FC6E31A2946}" srcOrd="0" destOrd="0" presId="urn:microsoft.com/office/officeart/2005/8/layout/cycle2"/>
    <dgm:cxn modelId="{5BDAE890-100B-44AC-9A33-B00C59037137}" type="presParOf" srcId="{C9B5C957-F040-4426-AC86-260DEF5ADCF3}" destId="{435537B5-75B8-49C0-AD77-3CC10EC55304}" srcOrd="1" destOrd="0" presId="urn:microsoft.com/office/officeart/2005/8/layout/cycle2"/>
    <dgm:cxn modelId="{41989613-3EEC-47FD-A11A-CB64467A8F30}" type="presParOf" srcId="{435537B5-75B8-49C0-AD77-3CC10EC55304}" destId="{07D4FE11-058B-4572-B17B-E2798DA58467}" srcOrd="0" destOrd="0" presId="urn:microsoft.com/office/officeart/2005/8/layout/cycle2"/>
    <dgm:cxn modelId="{BBBFC3F7-FAA4-442D-8C23-C52648B6F609}" type="presParOf" srcId="{C9B5C957-F040-4426-AC86-260DEF5ADCF3}" destId="{CDC919E5-8B41-4813-96D5-C2324D230E41}" srcOrd="2" destOrd="0" presId="urn:microsoft.com/office/officeart/2005/8/layout/cycle2"/>
    <dgm:cxn modelId="{22AFCCC1-3BB1-4177-8C0D-68CAD90501C9}" type="presParOf" srcId="{C9B5C957-F040-4426-AC86-260DEF5ADCF3}" destId="{595C9D3C-0B0A-44A1-A5A4-1F98107C0D1B}" srcOrd="3" destOrd="0" presId="urn:microsoft.com/office/officeart/2005/8/layout/cycle2"/>
    <dgm:cxn modelId="{70C06187-6CC3-4227-BD67-D6BEE2715B31}" type="presParOf" srcId="{595C9D3C-0B0A-44A1-A5A4-1F98107C0D1B}" destId="{8D2B5794-1378-47A5-9711-4CDC88B70E48}" srcOrd="0" destOrd="0" presId="urn:microsoft.com/office/officeart/2005/8/layout/cycle2"/>
    <dgm:cxn modelId="{92996C3E-0E50-4709-924A-E3D008FEFE65}" type="presParOf" srcId="{C9B5C957-F040-4426-AC86-260DEF5ADCF3}" destId="{8053B3BC-D028-43C3-84DE-A0E7D50B0F80}" srcOrd="4" destOrd="0" presId="urn:microsoft.com/office/officeart/2005/8/layout/cycle2"/>
    <dgm:cxn modelId="{CB39931E-259C-4DCF-A5A2-032BDE603D92}" type="presParOf" srcId="{C9B5C957-F040-4426-AC86-260DEF5ADCF3}" destId="{2E697535-4961-4A24-AA4C-B062DA28C5D1}" srcOrd="5" destOrd="0" presId="urn:microsoft.com/office/officeart/2005/8/layout/cycle2"/>
    <dgm:cxn modelId="{29854549-C85F-4709-A8C0-E55B5083BB54}" type="presParOf" srcId="{2E697535-4961-4A24-AA4C-B062DA28C5D1}" destId="{E755B5DA-98C3-44B2-9EA3-88EF3626D3EE}" srcOrd="0" destOrd="0" presId="urn:microsoft.com/office/officeart/2005/8/layout/cycle2"/>
    <dgm:cxn modelId="{FBBF31FA-1682-4DA2-880E-42D0F59C14F9}" type="presParOf" srcId="{C9B5C957-F040-4426-AC86-260DEF5ADCF3}" destId="{B160B5F7-75E6-464A-BDA9-135EE23D1FC6}" srcOrd="6" destOrd="0" presId="urn:microsoft.com/office/officeart/2005/8/layout/cycle2"/>
    <dgm:cxn modelId="{290A2B85-CABA-4566-8E06-59F798F66968}" type="presParOf" srcId="{C9B5C957-F040-4426-AC86-260DEF5ADCF3}" destId="{CC06BA08-D6E2-4C46-A394-9E80E7CD6DC0}" srcOrd="7" destOrd="0" presId="urn:microsoft.com/office/officeart/2005/8/layout/cycle2"/>
    <dgm:cxn modelId="{A4131C92-B22C-4D8C-A5C2-10DDB3FEB376}" type="presParOf" srcId="{CC06BA08-D6E2-4C46-A394-9E80E7CD6DC0}" destId="{27A4509B-49C8-41AD-940C-85C03F81A3DC}" srcOrd="0" destOrd="0" presId="urn:microsoft.com/office/officeart/2005/8/layout/cycle2"/>
    <dgm:cxn modelId="{A10C32DF-354A-4F27-8E36-8BE625517A78}" type="presParOf" srcId="{C9B5C957-F040-4426-AC86-260DEF5ADCF3}" destId="{F67ADCF0-18A6-468C-8230-A2DA895A4BDF}" srcOrd="8" destOrd="0" presId="urn:microsoft.com/office/officeart/2005/8/layout/cycle2"/>
    <dgm:cxn modelId="{66ADB348-7723-4D4E-A163-FAE13CF59168}" type="presParOf" srcId="{C9B5C957-F040-4426-AC86-260DEF5ADCF3}" destId="{430BE6B2-E440-4160-93B6-9732274385D5}" srcOrd="9" destOrd="0" presId="urn:microsoft.com/office/officeart/2005/8/layout/cycle2"/>
    <dgm:cxn modelId="{84AF3692-8007-4573-B012-6DC3EB29A071}" type="presParOf" srcId="{430BE6B2-E440-4160-93B6-9732274385D5}" destId="{F8187535-D2A0-4E90-97E8-AD12C7AD73EF}" srcOrd="0" destOrd="0" presId="urn:microsoft.com/office/officeart/2005/8/layout/cycle2"/>
    <dgm:cxn modelId="{81A05001-EF66-4106-95E6-957F2D43E57B}" type="presParOf" srcId="{C9B5C957-F040-4426-AC86-260DEF5ADCF3}" destId="{6ECB9A7E-B03E-4C66-A5F6-68274AC63137}" srcOrd="10" destOrd="0" presId="urn:microsoft.com/office/officeart/2005/8/layout/cycle2"/>
    <dgm:cxn modelId="{BBAFB5D0-9EB5-458D-AA3C-D2DFB8F63261}" type="presParOf" srcId="{C9B5C957-F040-4426-AC86-260DEF5ADCF3}" destId="{6EA2A578-564D-4E0D-97C1-CCFFF492996B}" srcOrd="11" destOrd="0" presId="urn:microsoft.com/office/officeart/2005/8/layout/cycle2"/>
    <dgm:cxn modelId="{69976C2B-64E3-4DD5-8906-02C66877AB3C}" type="presParOf" srcId="{6EA2A578-564D-4E0D-97C1-CCFFF492996B}" destId="{82A1F289-1958-485C-996E-ED5E42D48D1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81EB04-92B5-4FB0-A71C-B2AB73919511}"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9B9581E9-1530-45AC-88FF-96BFABFCEBEE}">
      <dgm:prSet phldrT="[Text]"/>
      <dgm:spPr/>
      <dgm:t>
        <a:bodyPr/>
        <a:lstStyle/>
        <a:p>
          <a:pPr rtl="0"/>
          <a:r>
            <a:rPr lang="en-US">
              <a:latin typeface="Calibri Light" panose="020F0302020204030204"/>
            </a:rPr>
            <a:t>First Time Homebuyer Program</a:t>
          </a:r>
          <a:endParaRPr lang="en-US"/>
        </a:p>
      </dgm:t>
    </dgm:pt>
    <dgm:pt modelId="{1A6AF8CF-0153-4E09-B3F8-8C7CDC06D065}" type="parTrans" cxnId="{1CFE3BD1-130B-40CB-9FE7-2A60C28B40F1}">
      <dgm:prSet/>
      <dgm:spPr/>
      <dgm:t>
        <a:bodyPr/>
        <a:lstStyle/>
        <a:p>
          <a:endParaRPr lang="en-US"/>
        </a:p>
      </dgm:t>
    </dgm:pt>
    <dgm:pt modelId="{224BFB12-0E2F-447D-9FAA-B59B8C3CF0AB}" type="sibTrans" cxnId="{1CFE3BD1-130B-40CB-9FE7-2A60C28B40F1}">
      <dgm:prSet/>
      <dgm:spPr/>
      <dgm:t>
        <a:bodyPr/>
        <a:lstStyle/>
        <a:p>
          <a:endParaRPr lang="en-US"/>
        </a:p>
      </dgm:t>
    </dgm:pt>
    <dgm:pt modelId="{3C2C55FE-2A5F-464C-9D37-DFC6DFE25203}">
      <dgm:prSet phldrT="[Text]"/>
      <dgm:spPr/>
      <dgm:t>
        <a:bodyPr/>
        <a:lstStyle/>
        <a:p>
          <a:pPr>
            <a:buNone/>
          </a:pPr>
          <a:endParaRPr lang="en-US" dirty="0"/>
        </a:p>
      </dgm:t>
    </dgm:pt>
    <dgm:pt modelId="{07AA4DEF-785F-4486-8F41-87192357A556}" type="parTrans" cxnId="{5912B501-35C2-417F-8D4F-529C0D7B1A45}">
      <dgm:prSet/>
      <dgm:spPr/>
      <dgm:t>
        <a:bodyPr/>
        <a:lstStyle/>
        <a:p>
          <a:endParaRPr lang="en-US"/>
        </a:p>
      </dgm:t>
    </dgm:pt>
    <dgm:pt modelId="{3A2CBE57-B9E0-47F7-90F7-7681632DBAA5}" type="sibTrans" cxnId="{5912B501-35C2-417F-8D4F-529C0D7B1A45}">
      <dgm:prSet/>
      <dgm:spPr/>
      <dgm:t>
        <a:bodyPr/>
        <a:lstStyle/>
        <a:p>
          <a:endParaRPr lang="en-US"/>
        </a:p>
      </dgm:t>
    </dgm:pt>
    <dgm:pt modelId="{035FFA77-1301-42C3-A45C-E0E3E18974B0}">
      <dgm:prSet phldrT="[Text]"/>
      <dgm:spPr/>
      <dgm:t>
        <a:bodyPr/>
        <a:lstStyle/>
        <a:p>
          <a:pPr marL="0" marR="0" lvl="0" indent="0" defTabSz="914400" eaLnBrk="1" fontAlgn="auto" latinLnBrk="0" hangingPunct="1">
            <a:spcBef>
              <a:spcPts val="0"/>
            </a:spcBef>
            <a:spcAft>
              <a:spcPts val="0"/>
            </a:spcAft>
            <a:buClrTx/>
            <a:buSzTx/>
            <a:buFontTx/>
            <a:buNone/>
            <a:tabLst/>
            <a:defRPr/>
          </a:pPr>
          <a:r>
            <a:rPr lang="en-US"/>
            <a:t>HOME Rehab</a:t>
          </a:r>
        </a:p>
      </dgm:t>
    </dgm:pt>
    <dgm:pt modelId="{C21A1F4D-7DDB-4CB8-B7F4-27A206919DBA}" type="parTrans" cxnId="{453507F8-5E6E-4485-BA25-ACCDFA1967B7}">
      <dgm:prSet/>
      <dgm:spPr/>
      <dgm:t>
        <a:bodyPr/>
        <a:lstStyle/>
        <a:p>
          <a:endParaRPr lang="en-US"/>
        </a:p>
      </dgm:t>
    </dgm:pt>
    <dgm:pt modelId="{4B05EA46-DD1F-4088-8F03-49337A38C26B}" type="sibTrans" cxnId="{453507F8-5E6E-4485-BA25-ACCDFA1967B7}">
      <dgm:prSet/>
      <dgm:spPr/>
      <dgm:t>
        <a:bodyPr/>
        <a:lstStyle/>
        <a:p>
          <a:endParaRPr lang="en-US"/>
        </a:p>
      </dgm:t>
    </dgm:pt>
    <dgm:pt modelId="{1AE60D33-AF1A-44D5-A189-4FFFDAFCC627}">
      <dgm:prSet phldrT="[Text]"/>
      <dgm:spPr/>
      <dgm:t>
        <a:bodyPr/>
        <a:lstStyle/>
        <a:p>
          <a:r>
            <a:rPr lang="en-US"/>
            <a:t>Income Eligible Homeowners can get their home rehabbed</a:t>
          </a:r>
        </a:p>
      </dgm:t>
    </dgm:pt>
    <dgm:pt modelId="{02A68C76-4E94-472F-9CF4-E58A1A152D6D}" type="parTrans" cxnId="{8F4EEBB3-58A1-4D5D-BFF3-DC73434BFA58}">
      <dgm:prSet/>
      <dgm:spPr/>
      <dgm:t>
        <a:bodyPr/>
        <a:lstStyle/>
        <a:p>
          <a:endParaRPr lang="en-US"/>
        </a:p>
      </dgm:t>
    </dgm:pt>
    <dgm:pt modelId="{AC46A90B-12C6-40FE-AB5C-E14E42FA76BF}" type="sibTrans" cxnId="{8F4EEBB3-58A1-4D5D-BFF3-DC73434BFA58}">
      <dgm:prSet/>
      <dgm:spPr/>
      <dgm:t>
        <a:bodyPr/>
        <a:lstStyle/>
        <a:p>
          <a:endParaRPr lang="en-US"/>
        </a:p>
      </dgm:t>
    </dgm:pt>
    <dgm:pt modelId="{4542CD2D-C231-4301-B8EC-EBB2E7AFFA56}">
      <dgm:prSet phldrT="[Text]"/>
      <dgm:spPr/>
      <dgm:t>
        <a:bodyPr/>
        <a:lstStyle/>
        <a:p>
          <a:r>
            <a:rPr lang="en-US"/>
            <a:t>Rental Development</a:t>
          </a:r>
        </a:p>
      </dgm:t>
    </dgm:pt>
    <dgm:pt modelId="{FD794BAF-502C-404B-BAC2-B1DFB9E45357}" type="parTrans" cxnId="{4307705F-B53B-40DF-9EA9-28F226C045C7}">
      <dgm:prSet/>
      <dgm:spPr/>
      <dgm:t>
        <a:bodyPr/>
        <a:lstStyle/>
        <a:p>
          <a:endParaRPr lang="en-US"/>
        </a:p>
      </dgm:t>
    </dgm:pt>
    <dgm:pt modelId="{549A0A57-BEA1-400E-A449-5DE7F92D60FB}" type="sibTrans" cxnId="{4307705F-B53B-40DF-9EA9-28F226C045C7}">
      <dgm:prSet/>
      <dgm:spPr/>
      <dgm:t>
        <a:bodyPr/>
        <a:lstStyle/>
        <a:p>
          <a:endParaRPr lang="en-US"/>
        </a:p>
      </dgm:t>
    </dgm:pt>
    <dgm:pt modelId="{7262D468-D88D-4591-81B6-CFEEC28A595C}">
      <dgm:prSet phldrT="[Text]"/>
      <dgm:spPr/>
      <dgm:t>
        <a:bodyPr/>
        <a:lstStyle/>
        <a:p>
          <a:pPr>
            <a:spcAft>
              <a:spcPct val="15000"/>
            </a:spcAft>
          </a:pPr>
          <a:endParaRPr lang="en-US"/>
        </a:p>
      </dgm:t>
    </dgm:pt>
    <dgm:pt modelId="{ABA38696-D102-4848-97BD-6314FB76779A}" type="parTrans" cxnId="{932DBC8B-0488-437D-AFAE-61F72AD82704}">
      <dgm:prSet/>
      <dgm:spPr/>
      <dgm:t>
        <a:bodyPr/>
        <a:lstStyle/>
        <a:p>
          <a:endParaRPr lang="en-US"/>
        </a:p>
      </dgm:t>
    </dgm:pt>
    <dgm:pt modelId="{FABBE495-3F52-44F5-81C2-241EC85B12A4}" type="sibTrans" cxnId="{932DBC8B-0488-437D-AFAE-61F72AD82704}">
      <dgm:prSet/>
      <dgm:spPr/>
      <dgm:t>
        <a:bodyPr/>
        <a:lstStyle/>
        <a:p>
          <a:endParaRPr lang="en-US"/>
        </a:p>
      </dgm:t>
    </dgm:pt>
    <dgm:pt modelId="{1DB74FAA-FC0B-48A9-8DA8-6874B79FF520}">
      <dgm:prSet phldrT="[Text]"/>
      <dgm:spPr/>
      <dgm:t>
        <a:bodyPr/>
        <a:lstStyle/>
        <a:p>
          <a:pPr>
            <a:spcAft>
              <a:spcPts val="600"/>
            </a:spcAft>
          </a:pPr>
          <a:r>
            <a:rPr lang="en-US"/>
            <a:t>Funds can be used to assist developers to create affordable housing </a:t>
          </a:r>
        </a:p>
      </dgm:t>
    </dgm:pt>
    <dgm:pt modelId="{600F20E9-77A0-4D0C-B632-813C83BB546C}" type="parTrans" cxnId="{8EF3E7E6-9E2E-4E5A-A32A-EE4728020629}">
      <dgm:prSet/>
      <dgm:spPr/>
      <dgm:t>
        <a:bodyPr/>
        <a:lstStyle/>
        <a:p>
          <a:endParaRPr lang="en-US"/>
        </a:p>
      </dgm:t>
    </dgm:pt>
    <dgm:pt modelId="{5ECBC37F-39E5-4681-9546-81FC83AB6B46}" type="sibTrans" cxnId="{8EF3E7E6-9E2E-4E5A-A32A-EE4728020629}">
      <dgm:prSet/>
      <dgm:spPr/>
      <dgm:t>
        <a:bodyPr/>
        <a:lstStyle/>
        <a:p>
          <a:endParaRPr lang="en-US"/>
        </a:p>
      </dgm:t>
    </dgm:pt>
    <dgm:pt modelId="{92BFE068-B1F3-4F5B-A2C9-9E638E508B11}">
      <dgm:prSet/>
      <dgm:spPr/>
      <dgm:t>
        <a:bodyPr/>
        <a:lstStyle/>
        <a:p>
          <a:r>
            <a:rPr lang="en-US"/>
            <a:t>Comprehensive Housing Inspection </a:t>
          </a:r>
        </a:p>
      </dgm:t>
    </dgm:pt>
    <dgm:pt modelId="{3AFEDE92-7E63-4BA9-A4A0-F7A790462D80}" type="parTrans" cxnId="{EA1658CB-6B00-4BFB-991C-967A91457BA6}">
      <dgm:prSet/>
      <dgm:spPr/>
      <dgm:t>
        <a:bodyPr/>
        <a:lstStyle/>
        <a:p>
          <a:endParaRPr lang="en-US"/>
        </a:p>
      </dgm:t>
    </dgm:pt>
    <dgm:pt modelId="{AA3F2D2D-174F-4EDD-8DD2-1B091DDDEF8E}" type="sibTrans" cxnId="{EA1658CB-6B00-4BFB-991C-967A91457BA6}">
      <dgm:prSet/>
      <dgm:spPr/>
      <dgm:t>
        <a:bodyPr/>
        <a:lstStyle/>
        <a:p>
          <a:endParaRPr lang="en-US"/>
        </a:p>
      </dgm:t>
    </dgm:pt>
    <dgm:pt modelId="{FDD1B8B9-945F-4984-AED6-1E5675963A94}">
      <dgm:prSet/>
      <dgm:spPr/>
      <dgm:t>
        <a:bodyPr/>
        <a:lstStyle/>
        <a:p>
          <a:r>
            <a:rPr lang="en-US"/>
            <a:t>Home needs to be brought up to code unlike CDBG funds where only some issues are rectified </a:t>
          </a:r>
        </a:p>
      </dgm:t>
    </dgm:pt>
    <dgm:pt modelId="{A9028558-224F-4D96-87AB-20FAA4FDE3BB}" type="parTrans" cxnId="{72E2BF5B-3A03-4600-8329-5585FD044E38}">
      <dgm:prSet/>
      <dgm:spPr/>
      <dgm:t>
        <a:bodyPr/>
        <a:lstStyle/>
        <a:p>
          <a:endParaRPr lang="en-US"/>
        </a:p>
      </dgm:t>
    </dgm:pt>
    <dgm:pt modelId="{617CEA88-A81A-4235-8129-F2D5B12C4562}" type="sibTrans" cxnId="{72E2BF5B-3A03-4600-8329-5585FD044E38}">
      <dgm:prSet/>
      <dgm:spPr/>
      <dgm:t>
        <a:bodyPr/>
        <a:lstStyle/>
        <a:p>
          <a:endParaRPr lang="en-US"/>
        </a:p>
      </dgm:t>
    </dgm:pt>
    <dgm:pt modelId="{151A9666-35C9-4DCD-800B-5DF5923A3A0B}">
      <dgm:prSet phldrT="[Text]"/>
      <dgm:spPr/>
      <dgm:t>
        <a:bodyPr/>
        <a:lstStyle/>
        <a:p>
          <a:endParaRPr lang="en-US"/>
        </a:p>
      </dgm:t>
    </dgm:pt>
    <dgm:pt modelId="{30B2ACE0-8BC6-4DDC-8BFF-083A5FCA0E97}" type="parTrans" cxnId="{8753F952-7277-40D4-9F00-BF427C761196}">
      <dgm:prSet/>
      <dgm:spPr/>
      <dgm:t>
        <a:bodyPr/>
        <a:lstStyle/>
        <a:p>
          <a:endParaRPr lang="en-US"/>
        </a:p>
      </dgm:t>
    </dgm:pt>
    <dgm:pt modelId="{71729998-551C-4171-8B51-773239A516CB}" type="sibTrans" cxnId="{8753F952-7277-40D4-9F00-BF427C761196}">
      <dgm:prSet/>
      <dgm:spPr/>
      <dgm:t>
        <a:bodyPr/>
        <a:lstStyle/>
        <a:p>
          <a:endParaRPr lang="en-US"/>
        </a:p>
      </dgm:t>
    </dgm:pt>
    <dgm:pt modelId="{D992588E-C784-47F4-A104-C5CDEE8709C7}">
      <dgm:prSet/>
      <dgm:spPr/>
      <dgm:t>
        <a:bodyPr/>
        <a:lstStyle/>
        <a:p>
          <a:endParaRPr lang="en-US"/>
        </a:p>
      </dgm:t>
    </dgm:pt>
    <dgm:pt modelId="{E85C05A3-86A9-4B1A-93CB-81E6263EF7EB}" type="parTrans" cxnId="{58081585-4D3C-4E87-A1BE-D4210EFBF6EC}">
      <dgm:prSet/>
      <dgm:spPr/>
      <dgm:t>
        <a:bodyPr/>
        <a:lstStyle/>
        <a:p>
          <a:endParaRPr lang="en-US"/>
        </a:p>
      </dgm:t>
    </dgm:pt>
    <dgm:pt modelId="{B60BC2C3-BDB7-4619-8963-1959FD06EEF6}" type="sibTrans" cxnId="{58081585-4D3C-4E87-A1BE-D4210EFBF6EC}">
      <dgm:prSet/>
      <dgm:spPr/>
      <dgm:t>
        <a:bodyPr/>
        <a:lstStyle/>
        <a:p>
          <a:endParaRPr lang="en-US"/>
        </a:p>
      </dgm:t>
    </dgm:pt>
    <dgm:pt modelId="{2B1BE890-75E7-4E2D-80AC-5199D4639D8C}">
      <dgm:prSet/>
      <dgm:spPr/>
      <dgm:t>
        <a:bodyPr/>
        <a:lstStyle/>
        <a:p>
          <a:pPr>
            <a:spcAft>
              <a:spcPts val="600"/>
            </a:spcAft>
          </a:pPr>
          <a:r>
            <a:rPr lang="en-US"/>
            <a:t>Units are deed restricted</a:t>
          </a:r>
        </a:p>
      </dgm:t>
    </dgm:pt>
    <dgm:pt modelId="{E7390748-D91F-4BDD-8614-3A4EA981E415}" type="parTrans" cxnId="{E5E20E14-9DA0-4F79-A2FD-912563301537}">
      <dgm:prSet/>
      <dgm:spPr/>
      <dgm:t>
        <a:bodyPr/>
        <a:lstStyle/>
        <a:p>
          <a:endParaRPr lang="en-US"/>
        </a:p>
      </dgm:t>
    </dgm:pt>
    <dgm:pt modelId="{F98D8607-4C43-4410-8B52-2AB494DF5B42}" type="sibTrans" cxnId="{E5E20E14-9DA0-4F79-A2FD-912563301537}">
      <dgm:prSet/>
      <dgm:spPr/>
      <dgm:t>
        <a:bodyPr/>
        <a:lstStyle/>
        <a:p>
          <a:endParaRPr lang="en-US"/>
        </a:p>
      </dgm:t>
    </dgm:pt>
    <dgm:pt modelId="{C791E833-2DA0-4AEE-809B-B414B6F2D0F6}">
      <dgm:prSet/>
      <dgm:spPr/>
      <dgm:t>
        <a:bodyPr/>
        <a:lstStyle/>
        <a:p>
          <a:pPr>
            <a:spcAft>
              <a:spcPts val="600"/>
            </a:spcAft>
          </a:pPr>
          <a:r>
            <a:rPr lang="en-US"/>
            <a:t>Funds can be used anywhere in Framingham</a:t>
          </a:r>
        </a:p>
      </dgm:t>
    </dgm:pt>
    <dgm:pt modelId="{40282A0E-C01E-4767-8924-270E164E99C8}" type="parTrans" cxnId="{C7CFA892-460B-480E-AE1C-F4BC207E15B3}">
      <dgm:prSet/>
      <dgm:spPr/>
      <dgm:t>
        <a:bodyPr/>
        <a:lstStyle/>
        <a:p>
          <a:endParaRPr lang="en-US"/>
        </a:p>
      </dgm:t>
    </dgm:pt>
    <dgm:pt modelId="{92B208E3-0A98-4BDA-B3BC-52F9589C5CB7}" type="sibTrans" cxnId="{C7CFA892-460B-480E-AE1C-F4BC207E15B3}">
      <dgm:prSet/>
      <dgm:spPr/>
      <dgm:t>
        <a:bodyPr/>
        <a:lstStyle/>
        <a:p>
          <a:endParaRPr lang="en-US"/>
        </a:p>
      </dgm:t>
    </dgm:pt>
    <dgm:pt modelId="{5B021539-DE55-473B-97A1-3F1C71662018}">
      <dgm:prSet/>
      <dgm:spPr/>
      <dgm:t>
        <a:bodyPr/>
        <a:lstStyle/>
        <a:p>
          <a:pPr>
            <a:spcAft>
              <a:spcPts val="600"/>
            </a:spcAft>
          </a:pPr>
          <a:r>
            <a:rPr lang="en-US"/>
            <a:t>Maximum subsidy amount per development</a:t>
          </a:r>
        </a:p>
      </dgm:t>
    </dgm:pt>
    <dgm:pt modelId="{E26CA82B-5817-43C0-910D-8F7EAC4EE801}" type="parTrans" cxnId="{5BBC48A8-BC9C-4810-A358-FEE3B7968A2F}">
      <dgm:prSet/>
      <dgm:spPr/>
      <dgm:t>
        <a:bodyPr/>
        <a:lstStyle/>
        <a:p>
          <a:endParaRPr lang="en-US"/>
        </a:p>
      </dgm:t>
    </dgm:pt>
    <dgm:pt modelId="{F534C93A-A2B7-465A-A900-2EBF1CD76760}" type="sibTrans" cxnId="{5BBC48A8-BC9C-4810-A358-FEE3B7968A2F}">
      <dgm:prSet/>
      <dgm:spPr/>
      <dgm:t>
        <a:bodyPr/>
        <a:lstStyle/>
        <a:p>
          <a:endParaRPr lang="en-US"/>
        </a:p>
      </dgm:t>
    </dgm:pt>
    <dgm:pt modelId="{41A62337-C912-4542-A9AD-147DBA73A439}">
      <dgm:prSet/>
      <dgm:spPr/>
      <dgm:t>
        <a:bodyPr/>
        <a:lstStyle/>
        <a:p>
          <a:pPr>
            <a:spcAft>
              <a:spcPts val="600"/>
            </a:spcAft>
          </a:pPr>
          <a:r>
            <a:rPr lang="en-US"/>
            <a:t>Affordability Period is attached to the units</a:t>
          </a:r>
        </a:p>
      </dgm:t>
    </dgm:pt>
    <dgm:pt modelId="{CFAC638E-8F88-4462-832E-B9FACBF3BE34}" type="parTrans" cxnId="{4049E991-0CF5-4799-B7C5-5F6FB23742E2}">
      <dgm:prSet/>
      <dgm:spPr/>
      <dgm:t>
        <a:bodyPr/>
        <a:lstStyle/>
        <a:p>
          <a:endParaRPr lang="en-US"/>
        </a:p>
      </dgm:t>
    </dgm:pt>
    <dgm:pt modelId="{E7CE39CF-E9FF-4A85-B875-EEE38981F842}" type="sibTrans" cxnId="{4049E991-0CF5-4799-B7C5-5F6FB23742E2}">
      <dgm:prSet/>
      <dgm:spPr/>
      <dgm:t>
        <a:bodyPr/>
        <a:lstStyle/>
        <a:p>
          <a:endParaRPr lang="en-US"/>
        </a:p>
      </dgm:t>
    </dgm:pt>
    <dgm:pt modelId="{13ED38CE-EA41-4531-96C0-7E4547CAC529}">
      <dgm:prSet/>
      <dgm:spPr/>
      <dgm:t>
        <a:bodyPr/>
        <a:lstStyle/>
        <a:p>
          <a:pPr>
            <a:spcAft>
              <a:spcPts val="600"/>
            </a:spcAft>
          </a:pPr>
          <a:r>
            <a:rPr lang="en-US"/>
            <a:t>Affordability period can be up to 15 years </a:t>
          </a:r>
        </a:p>
      </dgm:t>
    </dgm:pt>
    <dgm:pt modelId="{376C4219-FD86-42FE-9860-B908FA8C800F}" type="parTrans" cxnId="{1CDABC93-DF91-4C45-897C-28800C492BB6}">
      <dgm:prSet/>
      <dgm:spPr/>
      <dgm:t>
        <a:bodyPr/>
        <a:lstStyle/>
        <a:p>
          <a:endParaRPr lang="en-US"/>
        </a:p>
      </dgm:t>
    </dgm:pt>
    <dgm:pt modelId="{CBEF865B-E431-43DA-BF23-768017C2A48C}" type="sibTrans" cxnId="{1CDABC93-DF91-4C45-897C-28800C492BB6}">
      <dgm:prSet/>
      <dgm:spPr/>
      <dgm:t>
        <a:bodyPr/>
        <a:lstStyle/>
        <a:p>
          <a:endParaRPr lang="en-US"/>
        </a:p>
      </dgm:t>
    </dgm:pt>
    <dgm:pt modelId="{0E6ABE09-3B8F-4A31-AF70-EEB0C382D535}">
      <dgm:prSet phldrT="[Text]"/>
      <dgm:spPr/>
      <dgm:t>
        <a:bodyPr/>
        <a:lstStyle/>
        <a:p>
          <a:pPr>
            <a:buFont typeface="Arial" panose="020B0604020202020204" pitchFamily="34" charset="0"/>
            <a:buChar char="•"/>
          </a:pPr>
          <a:r>
            <a:rPr lang="en-US" dirty="0"/>
            <a:t>Homebuyers must have attended HUD certified housing counseling program</a:t>
          </a:r>
        </a:p>
      </dgm:t>
    </dgm:pt>
    <dgm:pt modelId="{F889712B-B3D1-493E-96B1-195FC1B6E25B}" type="parTrans" cxnId="{C8548479-4647-4884-8A2D-9F95B7D478F3}">
      <dgm:prSet/>
      <dgm:spPr/>
      <dgm:t>
        <a:bodyPr/>
        <a:lstStyle/>
        <a:p>
          <a:endParaRPr lang="en-US"/>
        </a:p>
      </dgm:t>
    </dgm:pt>
    <dgm:pt modelId="{883A61BC-382C-4C0D-9C99-084FC98532C1}" type="sibTrans" cxnId="{C8548479-4647-4884-8A2D-9F95B7D478F3}">
      <dgm:prSet/>
      <dgm:spPr/>
      <dgm:t>
        <a:bodyPr/>
        <a:lstStyle/>
        <a:p>
          <a:endParaRPr lang="en-US"/>
        </a:p>
      </dgm:t>
    </dgm:pt>
    <dgm:pt modelId="{EE9BA6E6-AD17-4279-969D-318681B217F7}">
      <dgm:prSet phldrT="[Text]"/>
      <dgm:spPr/>
      <dgm:t>
        <a:bodyPr/>
        <a:lstStyle/>
        <a:p>
          <a:pPr>
            <a:buFont typeface="Arial" panose="020B0604020202020204" pitchFamily="34" charset="0"/>
            <a:buChar char="•"/>
          </a:pPr>
          <a:r>
            <a:rPr lang="en-US"/>
            <a:t>Assistance is capped </a:t>
          </a:r>
        </a:p>
      </dgm:t>
    </dgm:pt>
    <dgm:pt modelId="{4D5EAB90-C149-44EE-907E-BBB82E4B76D8}" type="parTrans" cxnId="{67529384-E2FE-49BE-AB45-26740DC95DEA}">
      <dgm:prSet/>
      <dgm:spPr/>
      <dgm:t>
        <a:bodyPr/>
        <a:lstStyle/>
        <a:p>
          <a:endParaRPr lang="en-US"/>
        </a:p>
      </dgm:t>
    </dgm:pt>
    <dgm:pt modelId="{74F90C11-304E-4AF7-8E57-760D5BF2F5C3}" type="sibTrans" cxnId="{67529384-E2FE-49BE-AB45-26740DC95DEA}">
      <dgm:prSet/>
      <dgm:spPr/>
      <dgm:t>
        <a:bodyPr/>
        <a:lstStyle/>
        <a:p>
          <a:endParaRPr lang="en-US"/>
        </a:p>
      </dgm:t>
    </dgm:pt>
    <dgm:pt modelId="{1F625150-94E5-4113-B7FC-06D66BCFB2C2}">
      <dgm:prSet phldrT="[Text]"/>
      <dgm:spPr/>
      <dgm:t>
        <a:bodyPr/>
        <a:lstStyle/>
        <a:p>
          <a:pPr>
            <a:buFont typeface="Arial" panose="020B0604020202020204" pitchFamily="34" charset="0"/>
            <a:buChar char="•"/>
          </a:pPr>
          <a:endParaRPr lang="en-US"/>
        </a:p>
      </dgm:t>
    </dgm:pt>
    <dgm:pt modelId="{6BEB0AEF-2C21-4B29-8410-6C95537A4D8C}" type="parTrans" cxnId="{2E271E0F-E100-4D94-8429-E66A99A6CB61}">
      <dgm:prSet/>
      <dgm:spPr/>
      <dgm:t>
        <a:bodyPr/>
        <a:lstStyle/>
        <a:p>
          <a:endParaRPr lang="en-US"/>
        </a:p>
      </dgm:t>
    </dgm:pt>
    <dgm:pt modelId="{EBC9A63A-B10C-4EDE-A14C-2F1CB68AF3D3}" type="sibTrans" cxnId="{2E271E0F-E100-4D94-8429-E66A99A6CB61}">
      <dgm:prSet/>
      <dgm:spPr/>
      <dgm:t>
        <a:bodyPr/>
        <a:lstStyle/>
        <a:p>
          <a:endParaRPr lang="en-US"/>
        </a:p>
      </dgm:t>
    </dgm:pt>
    <dgm:pt modelId="{5BE89F2A-C088-4705-A9BC-399D10584B8E}">
      <dgm:prSet phldrT="[Text]"/>
      <dgm:spPr/>
      <dgm:t>
        <a:bodyPr/>
        <a:lstStyle/>
        <a:p>
          <a:pPr>
            <a:buFont typeface="Arial" panose="020B0604020202020204" pitchFamily="34" charset="0"/>
            <a:buChar char="•"/>
          </a:pPr>
          <a:r>
            <a:rPr lang="en-US" dirty="0"/>
            <a:t>Units must meet passed Housing Quality Standards Inspection prior to closing</a:t>
          </a:r>
        </a:p>
      </dgm:t>
    </dgm:pt>
    <dgm:pt modelId="{C5EBFB04-DE6D-4F98-8DDC-43AC8AA4096B}" type="parTrans" cxnId="{D5248D0A-5D57-4CF0-AC17-C9FF98106C4C}">
      <dgm:prSet/>
      <dgm:spPr/>
      <dgm:t>
        <a:bodyPr/>
        <a:lstStyle/>
        <a:p>
          <a:endParaRPr lang="en-US"/>
        </a:p>
      </dgm:t>
    </dgm:pt>
    <dgm:pt modelId="{4A57F782-C7DB-474C-B9DC-C93A5386375E}" type="sibTrans" cxnId="{D5248D0A-5D57-4CF0-AC17-C9FF98106C4C}">
      <dgm:prSet/>
      <dgm:spPr/>
      <dgm:t>
        <a:bodyPr/>
        <a:lstStyle/>
        <a:p>
          <a:endParaRPr lang="en-US"/>
        </a:p>
      </dgm:t>
    </dgm:pt>
    <dgm:pt modelId="{7AF1AE3E-AFD4-4A0A-9841-AA3B2E6691EA}">
      <dgm:prSet phldrT="[Text]"/>
      <dgm:spPr/>
      <dgm:t>
        <a:bodyPr/>
        <a:lstStyle/>
        <a:p>
          <a:pPr>
            <a:buFont typeface="Arial" panose="020B0604020202020204" pitchFamily="34" charset="0"/>
            <a:buChar char="•"/>
          </a:pPr>
          <a:endParaRPr lang="en-US"/>
        </a:p>
      </dgm:t>
    </dgm:pt>
    <dgm:pt modelId="{F8565B2E-A358-429B-BA83-CFA37A8CA811}" type="parTrans" cxnId="{2847DDE2-CBEB-4464-BB22-1450C9E0163D}">
      <dgm:prSet/>
      <dgm:spPr/>
      <dgm:t>
        <a:bodyPr/>
        <a:lstStyle/>
        <a:p>
          <a:endParaRPr lang="en-US"/>
        </a:p>
      </dgm:t>
    </dgm:pt>
    <dgm:pt modelId="{930E1310-4EFD-4BB4-9D05-AB39F0EDFAC4}" type="sibTrans" cxnId="{2847DDE2-CBEB-4464-BB22-1450C9E0163D}">
      <dgm:prSet/>
      <dgm:spPr/>
      <dgm:t>
        <a:bodyPr/>
        <a:lstStyle/>
        <a:p>
          <a:endParaRPr lang="en-US"/>
        </a:p>
      </dgm:t>
    </dgm:pt>
    <dgm:pt modelId="{07CC9CA3-0CCA-4B25-B3AA-0B6817984B44}" type="pres">
      <dgm:prSet presAssocID="{B181EB04-92B5-4FB0-A71C-B2AB73919511}" presName="Name0" presStyleCnt="0">
        <dgm:presLayoutVars>
          <dgm:dir/>
          <dgm:animLvl val="lvl"/>
          <dgm:resizeHandles val="exact"/>
        </dgm:presLayoutVars>
      </dgm:prSet>
      <dgm:spPr/>
    </dgm:pt>
    <dgm:pt modelId="{198C4102-56E8-4727-863D-F8F7759079BE}" type="pres">
      <dgm:prSet presAssocID="{9B9581E9-1530-45AC-88FF-96BFABFCEBEE}" presName="composite" presStyleCnt="0"/>
      <dgm:spPr/>
    </dgm:pt>
    <dgm:pt modelId="{5D68C1A1-25C2-4A32-BED3-DA8815BB52D4}" type="pres">
      <dgm:prSet presAssocID="{9B9581E9-1530-45AC-88FF-96BFABFCEBEE}" presName="parTx" presStyleLbl="alignNode1" presStyleIdx="0" presStyleCnt="3">
        <dgm:presLayoutVars>
          <dgm:chMax val="0"/>
          <dgm:chPref val="0"/>
        </dgm:presLayoutVars>
      </dgm:prSet>
      <dgm:spPr/>
    </dgm:pt>
    <dgm:pt modelId="{24E8BAC1-63CC-47C4-BE3A-4829879D617E}" type="pres">
      <dgm:prSet presAssocID="{9B9581E9-1530-45AC-88FF-96BFABFCEBEE}" presName="desTx" presStyleLbl="alignAccFollowNode1" presStyleIdx="0" presStyleCnt="3">
        <dgm:presLayoutVars/>
      </dgm:prSet>
      <dgm:spPr/>
    </dgm:pt>
    <dgm:pt modelId="{F8507536-8DC2-4691-B71A-C2D4BFBB76BE}" type="pres">
      <dgm:prSet presAssocID="{224BFB12-0E2F-447D-9FAA-B59B8C3CF0AB}" presName="space" presStyleCnt="0"/>
      <dgm:spPr/>
    </dgm:pt>
    <dgm:pt modelId="{EF6E6A62-3053-4A57-B3B6-E9777573035B}" type="pres">
      <dgm:prSet presAssocID="{035FFA77-1301-42C3-A45C-E0E3E18974B0}" presName="composite" presStyleCnt="0"/>
      <dgm:spPr/>
    </dgm:pt>
    <dgm:pt modelId="{B85527B0-B1B3-4AA5-8FFF-9FF96E9DBD7F}" type="pres">
      <dgm:prSet presAssocID="{035FFA77-1301-42C3-A45C-E0E3E18974B0}" presName="parTx" presStyleLbl="alignNode1" presStyleIdx="1" presStyleCnt="3">
        <dgm:presLayoutVars>
          <dgm:chMax val="0"/>
          <dgm:chPref val="0"/>
        </dgm:presLayoutVars>
      </dgm:prSet>
      <dgm:spPr/>
    </dgm:pt>
    <dgm:pt modelId="{23517E01-A07A-419A-87FD-F57626ABD8D0}" type="pres">
      <dgm:prSet presAssocID="{035FFA77-1301-42C3-A45C-E0E3E18974B0}" presName="desTx" presStyleLbl="alignAccFollowNode1" presStyleIdx="1" presStyleCnt="3">
        <dgm:presLayoutVars/>
      </dgm:prSet>
      <dgm:spPr/>
    </dgm:pt>
    <dgm:pt modelId="{B8B86D5A-7304-4975-B90D-085E9E000FBA}" type="pres">
      <dgm:prSet presAssocID="{4B05EA46-DD1F-4088-8F03-49337A38C26B}" presName="space" presStyleCnt="0"/>
      <dgm:spPr/>
    </dgm:pt>
    <dgm:pt modelId="{38B185EC-5779-45AC-A4DF-3C5E6F555BAC}" type="pres">
      <dgm:prSet presAssocID="{4542CD2D-C231-4301-B8EC-EBB2E7AFFA56}" presName="composite" presStyleCnt="0"/>
      <dgm:spPr/>
    </dgm:pt>
    <dgm:pt modelId="{2D48EBAF-A391-48D5-AA5D-E6535B477235}" type="pres">
      <dgm:prSet presAssocID="{4542CD2D-C231-4301-B8EC-EBB2E7AFFA56}" presName="parTx" presStyleLbl="alignNode1" presStyleIdx="2" presStyleCnt="3">
        <dgm:presLayoutVars>
          <dgm:chMax val="0"/>
          <dgm:chPref val="0"/>
        </dgm:presLayoutVars>
      </dgm:prSet>
      <dgm:spPr/>
    </dgm:pt>
    <dgm:pt modelId="{CC98BD41-C455-4777-A727-5D77CCCF0059}" type="pres">
      <dgm:prSet presAssocID="{4542CD2D-C231-4301-B8EC-EBB2E7AFFA56}" presName="desTx" presStyleLbl="alignAccFollowNode1" presStyleIdx="2" presStyleCnt="3">
        <dgm:presLayoutVars/>
      </dgm:prSet>
      <dgm:spPr/>
    </dgm:pt>
  </dgm:ptLst>
  <dgm:cxnLst>
    <dgm:cxn modelId="{5912B501-35C2-417F-8D4F-529C0D7B1A45}" srcId="{9B9581E9-1530-45AC-88FF-96BFABFCEBEE}" destId="{3C2C55FE-2A5F-464C-9D37-DFC6DFE25203}" srcOrd="0" destOrd="0" parTransId="{07AA4DEF-785F-4486-8F41-87192357A556}" sibTransId="{3A2CBE57-B9E0-47F7-90F7-7681632DBAA5}"/>
    <dgm:cxn modelId="{D5248D0A-5D57-4CF0-AC17-C9FF98106C4C}" srcId="{9B9581E9-1530-45AC-88FF-96BFABFCEBEE}" destId="{5BE89F2A-C088-4705-A9BC-399D10584B8E}" srcOrd="5" destOrd="0" parTransId="{C5EBFB04-DE6D-4F98-8DDC-43AC8AA4096B}" sibTransId="{4A57F782-C7DB-474C-B9DC-C93A5386375E}"/>
    <dgm:cxn modelId="{4D61E30A-9128-4EB4-8D91-321C78796D32}" type="presOf" srcId="{D992588E-C784-47F4-A104-C5CDEE8709C7}" destId="{23517E01-A07A-419A-87FD-F57626ABD8D0}" srcOrd="0" destOrd="3" presId="urn:microsoft.com/office/officeart/2016/7/layout/ChevronBlockProcess"/>
    <dgm:cxn modelId="{2E271E0F-E100-4D94-8429-E66A99A6CB61}" srcId="{9B9581E9-1530-45AC-88FF-96BFABFCEBEE}" destId="{1F625150-94E5-4113-B7FC-06D66BCFB2C2}" srcOrd="2" destOrd="0" parTransId="{6BEB0AEF-2C21-4B29-8410-6C95537A4D8C}" sibTransId="{EBC9A63A-B10C-4EDE-A14C-2F1CB68AF3D3}"/>
    <dgm:cxn modelId="{CB08C70F-D5BF-46D7-A1DF-1DB32EED9A1C}" type="presOf" srcId="{EE9BA6E6-AD17-4279-969D-318681B217F7}" destId="{24E8BAC1-63CC-47C4-BE3A-4829879D617E}" srcOrd="0" destOrd="3" presId="urn:microsoft.com/office/officeart/2016/7/layout/ChevronBlockProcess"/>
    <dgm:cxn modelId="{E2C05413-8103-43CC-BA56-3E226F42D8D8}" type="presOf" srcId="{13ED38CE-EA41-4531-96C0-7E4547CAC529}" destId="{CC98BD41-C455-4777-A727-5D77CCCF0059}" srcOrd="0" destOrd="5" presId="urn:microsoft.com/office/officeart/2016/7/layout/ChevronBlockProcess"/>
    <dgm:cxn modelId="{E5E20E14-9DA0-4F79-A2FD-912563301537}" srcId="{4542CD2D-C231-4301-B8EC-EBB2E7AFFA56}" destId="{2B1BE890-75E7-4E2D-80AC-5199D4639D8C}" srcOrd="1" destOrd="0" parTransId="{E7390748-D91F-4BDD-8614-3A4EA981E415}" sibTransId="{F98D8607-4C43-4410-8B52-2AB494DF5B42}"/>
    <dgm:cxn modelId="{80BDBE14-DEB8-4F50-A0D3-6FE2086C4F51}" type="presOf" srcId="{035FFA77-1301-42C3-A45C-E0E3E18974B0}" destId="{B85527B0-B1B3-4AA5-8FFF-9FF96E9DBD7F}" srcOrd="0" destOrd="0" presId="urn:microsoft.com/office/officeart/2016/7/layout/ChevronBlockProcess"/>
    <dgm:cxn modelId="{0B20B119-787D-4A88-A0CF-A991C36B6A22}" type="presOf" srcId="{4542CD2D-C231-4301-B8EC-EBB2E7AFFA56}" destId="{2D48EBAF-A391-48D5-AA5D-E6535B477235}" srcOrd="0" destOrd="0" presId="urn:microsoft.com/office/officeart/2016/7/layout/ChevronBlockProcess"/>
    <dgm:cxn modelId="{0E0C102B-3B54-4832-AFC9-3C63746A0191}" type="presOf" srcId="{2B1BE890-75E7-4E2D-80AC-5199D4639D8C}" destId="{CC98BD41-C455-4777-A727-5D77CCCF0059}" srcOrd="0" destOrd="1" presId="urn:microsoft.com/office/officeart/2016/7/layout/ChevronBlockProcess"/>
    <dgm:cxn modelId="{D2477D31-DB3E-41FE-9E3C-E60530E62036}" type="presOf" srcId="{7262D468-D88D-4591-81B6-CFEEC28A595C}" destId="{CC98BD41-C455-4777-A727-5D77CCCF0059}" srcOrd="0" destOrd="6" presId="urn:microsoft.com/office/officeart/2016/7/layout/ChevronBlockProcess"/>
    <dgm:cxn modelId="{72E2BF5B-3A03-4600-8329-5585FD044E38}" srcId="{035FFA77-1301-42C3-A45C-E0E3E18974B0}" destId="{FDD1B8B9-945F-4984-AED6-1E5675963A94}" srcOrd="4" destOrd="0" parTransId="{A9028558-224F-4D96-87AB-20FAA4FDE3BB}" sibTransId="{617CEA88-A81A-4235-8129-F2D5B12C4562}"/>
    <dgm:cxn modelId="{4307705F-B53B-40DF-9EA9-28F226C045C7}" srcId="{B181EB04-92B5-4FB0-A71C-B2AB73919511}" destId="{4542CD2D-C231-4301-B8EC-EBB2E7AFFA56}" srcOrd="2" destOrd="0" parTransId="{FD794BAF-502C-404B-BAC2-B1DFB9E45357}" sibTransId="{549A0A57-BEA1-400E-A449-5DE7F92D60FB}"/>
    <dgm:cxn modelId="{EB688F42-802A-4E7D-BF05-EF981FACD06B}" type="presOf" srcId="{C791E833-2DA0-4AEE-809B-B414B6F2D0F6}" destId="{CC98BD41-C455-4777-A727-5D77CCCF0059}" srcOrd="0" destOrd="2" presId="urn:microsoft.com/office/officeart/2016/7/layout/ChevronBlockProcess"/>
    <dgm:cxn modelId="{BA6E2467-26C4-4957-918B-DE6323163E9F}" type="presOf" srcId="{5BE89F2A-C088-4705-A9BC-399D10584B8E}" destId="{24E8BAC1-63CC-47C4-BE3A-4829879D617E}" srcOrd="0" destOrd="5" presId="urn:microsoft.com/office/officeart/2016/7/layout/ChevronBlockProcess"/>
    <dgm:cxn modelId="{84814867-3D5B-4994-88C6-22CFAE6A766A}" type="presOf" srcId="{1DB74FAA-FC0B-48A9-8DA8-6874B79FF520}" destId="{CC98BD41-C455-4777-A727-5D77CCCF0059}" srcOrd="0" destOrd="0" presId="urn:microsoft.com/office/officeart/2016/7/layout/ChevronBlockProcess"/>
    <dgm:cxn modelId="{BE86576E-5D81-450A-90DE-EF3C4388EE62}" type="presOf" srcId="{7AF1AE3E-AFD4-4A0A-9841-AA3B2E6691EA}" destId="{24E8BAC1-63CC-47C4-BE3A-4829879D617E}" srcOrd="0" destOrd="4" presId="urn:microsoft.com/office/officeart/2016/7/layout/ChevronBlockProcess"/>
    <dgm:cxn modelId="{F8543051-803A-4604-8A94-C5B0101515D0}" type="presOf" srcId="{5B021539-DE55-473B-97A1-3F1C71662018}" destId="{CC98BD41-C455-4777-A727-5D77CCCF0059}" srcOrd="0" destOrd="3" presId="urn:microsoft.com/office/officeart/2016/7/layout/ChevronBlockProcess"/>
    <dgm:cxn modelId="{8753F952-7277-40D4-9F00-BF427C761196}" srcId="{035FFA77-1301-42C3-A45C-E0E3E18974B0}" destId="{151A9666-35C9-4DCD-800B-5DF5923A3A0B}" srcOrd="1" destOrd="0" parTransId="{30B2ACE0-8BC6-4DDC-8BFF-083A5FCA0E97}" sibTransId="{71729998-551C-4171-8B51-773239A516CB}"/>
    <dgm:cxn modelId="{A0C48778-BDAF-4B0B-9480-73992990DE98}" type="presOf" srcId="{1F625150-94E5-4113-B7FC-06D66BCFB2C2}" destId="{24E8BAC1-63CC-47C4-BE3A-4829879D617E}" srcOrd="0" destOrd="2" presId="urn:microsoft.com/office/officeart/2016/7/layout/ChevronBlockProcess"/>
    <dgm:cxn modelId="{C8548479-4647-4884-8A2D-9F95B7D478F3}" srcId="{9B9581E9-1530-45AC-88FF-96BFABFCEBEE}" destId="{0E6ABE09-3B8F-4A31-AF70-EEB0C382D535}" srcOrd="1" destOrd="0" parTransId="{F889712B-B3D1-493E-96B1-195FC1B6E25B}" sibTransId="{883A61BC-382C-4C0D-9C99-084FC98532C1}"/>
    <dgm:cxn modelId="{67529384-E2FE-49BE-AB45-26740DC95DEA}" srcId="{9B9581E9-1530-45AC-88FF-96BFABFCEBEE}" destId="{EE9BA6E6-AD17-4279-969D-318681B217F7}" srcOrd="3" destOrd="0" parTransId="{4D5EAB90-C149-44EE-907E-BBB82E4B76D8}" sibTransId="{74F90C11-304E-4AF7-8E57-760D5BF2F5C3}"/>
    <dgm:cxn modelId="{58081585-4D3C-4E87-A1BE-D4210EFBF6EC}" srcId="{035FFA77-1301-42C3-A45C-E0E3E18974B0}" destId="{D992588E-C784-47F4-A104-C5CDEE8709C7}" srcOrd="3" destOrd="0" parTransId="{E85C05A3-86A9-4B1A-93CB-81E6263EF7EB}" sibTransId="{B60BC2C3-BDB7-4619-8963-1959FD06EEF6}"/>
    <dgm:cxn modelId="{5DD33886-DE63-4FC2-8A80-7AE8DD997457}" type="presOf" srcId="{FDD1B8B9-945F-4984-AED6-1E5675963A94}" destId="{23517E01-A07A-419A-87FD-F57626ABD8D0}" srcOrd="0" destOrd="4" presId="urn:microsoft.com/office/officeart/2016/7/layout/ChevronBlockProcess"/>
    <dgm:cxn modelId="{932DBC8B-0488-437D-AFAE-61F72AD82704}" srcId="{4542CD2D-C231-4301-B8EC-EBB2E7AFFA56}" destId="{7262D468-D88D-4591-81B6-CFEEC28A595C}" srcOrd="6" destOrd="0" parTransId="{ABA38696-D102-4848-97BD-6314FB76779A}" sibTransId="{FABBE495-3F52-44F5-81C2-241EC85B12A4}"/>
    <dgm:cxn modelId="{4049E991-0CF5-4799-B7C5-5F6FB23742E2}" srcId="{4542CD2D-C231-4301-B8EC-EBB2E7AFFA56}" destId="{41A62337-C912-4542-A9AD-147DBA73A439}" srcOrd="4" destOrd="0" parTransId="{CFAC638E-8F88-4462-832E-B9FACBF3BE34}" sibTransId="{E7CE39CF-E9FF-4A85-B875-EEE38981F842}"/>
    <dgm:cxn modelId="{C7CFA892-460B-480E-AE1C-F4BC207E15B3}" srcId="{4542CD2D-C231-4301-B8EC-EBB2E7AFFA56}" destId="{C791E833-2DA0-4AEE-809B-B414B6F2D0F6}" srcOrd="2" destOrd="0" parTransId="{40282A0E-C01E-4767-8924-270E164E99C8}" sibTransId="{92B208E3-0A98-4BDA-B3BC-52F9589C5CB7}"/>
    <dgm:cxn modelId="{1CDABC93-DF91-4C45-897C-28800C492BB6}" srcId="{4542CD2D-C231-4301-B8EC-EBB2E7AFFA56}" destId="{13ED38CE-EA41-4531-96C0-7E4547CAC529}" srcOrd="5" destOrd="0" parTransId="{376C4219-FD86-42FE-9860-B908FA8C800F}" sibTransId="{CBEF865B-E431-43DA-BF23-768017C2A48C}"/>
    <dgm:cxn modelId="{D91D8397-6701-4466-96C3-C511D2084FF8}" type="presOf" srcId="{0E6ABE09-3B8F-4A31-AF70-EEB0C382D535}" destId="{24E8BAC1-63CC-47C4-BE3A-4829879D617E}" srcOrd="0" destOrd="1" presId="urn:microsoft.com/office/officeart/2016/7/layout/ChevronBlockProcess"/>
    <dgm:cxn modelId="{FA91AA9E-5694-4F29-B2CF-B345501353A7}" type="presOf" srcId="{41A62337-C912-4542-A9AD-147DBA73A439}" destId="{CC98BD41-C455-4777-A727-5D77CCCF0059}" srcOrd="0" destOrd="4" presId="urn:microsoft.com/office/officeart/2016/7/layout/ChevronBlockProcess"/>
    <dgm:cxn modelId="{5BBC48A8-BC9C-4810-A358-FEE3B7968A2F}" srcId="{4542CD2D-C231-4301-B8EC-EBB2E7AFFA56}" destId="{5B021539-DE55-473B-97A1-3F1C71662018}" srcOrd="3" destOrd="0" parTransId="{E26CA82B-5817-43C0-910D-8F7EAC4EE801}" sibTransId="{F534C93A-A2B7-465A-A900-2EBF1CD76760}"/>
    <dgm:cxn modelId="{8A81E5B3-B9AB-43A0-915C-445B8BE7CDD1}" type="presOf" srcId="{151A9666-35C9-4DCD-800B-5DF5923A3A0B}" destId="{23517E01-A07A-419A-87FD-F57626ABD8D0}" srcOrd="0" destOrd="1" presId="urn:microsoft.com/office/officeart/2016/7/layout/ChevronBlockProcess"/>
    <dgm:cxn modelId="{8F4EEBB3-58A1-4D5D-BFF3-DC73434BFA58}" srcId="{035FFA77-1301-42C3-A45C-E0E3E18974B0}" destId="{1AE60D33-AF1A-44D5-A189-4FFFDAFCC627}" srcOrd="0" destOrd="0" parTransId="{02A68C76-4E94-472F-9CF4-E58A1A152D6D}" sibTransId="{AC46A90B-12C6-40FE-AB5C-E14E42FA76BF}"/>
    <dgm:cxn modelId="{6529EEBA-5DEC-4E0F-B25A-7C32EC6D99C0}" type="presOf" srcId="{3C2C55FE-2A5F-464C-9D37-DFC6DFE25203}" destId="{24E8BAC1-63CC-47C4-BE3A-4829879D617E}" srcOrd="0" destOrd="0" presId="urn:microsoft.com/office/officeart/2016/7/layout/ChevronBlockProcess"/>
    <dgm:cxn modelId="{2946DBBE-368F-4DD7-AB0E-7A83E7BA40D2}" type="presOf" srcId="{B181EB04-92B5-4FB0-A71C-B2AB73919511}" destId="{07CC9CA3-0CCA-4B25-B3AA-0B6817984B44}" srcOrd="0" destOrd="0" presId="urn:microsoft.com/office/officeart/2016/7/layout/ChevronBlockProcess"/>
    <dgm:cxn modelId="{B74D28C8-7361-4135-B1D6-4F76A8084BFC}" type="presOf" srcId="{9B9581E9-1530-45AC-88FF-96BFABFCEBEE}" destId="{5D68C1A1-25C2-4A32-BED3-DA8815BB52D4}" srcOrd="0" destOrd="0" presId="urn:microsoft.com/office/officeart/2016/7/layout/ChevronBlockProcess"/>
    <dgm:cxn modelId="{EA1658CB-6B00-4BFB-991C-967A91457BA6}" srcId="{035FFA77-1301-42C3-A45C-E0E3E18974B0}" destId="{92BFE068-B1F3-4F5B-A2C9-9E638E508B11}" srcOrd="2" destOrd="0" parTransId="{3AFEDE92-7E63-4BA9-A4A0-F7A790462D80}" sibTransId="{AA3F2D2D-174F-4EDD-8DD2-1B091DDDEF8E}"/>
    <dgm:cxn modelId="{1CFE3BD1-130B-40CB-9FE7-2A60C28B40F1}" srcId="{B181EB04-92B5-4FB0-A71C-B2AB73919511}" destId="{9B9581E9-1530-45AC-88FF-96BFABFCEBEE}" srcOrd="0" destOrd="0" parTransId="{1A6AF8CF-0153-4E09-B3F8-8C7CDC06D065}" sibTransId="{224BFB12-0E2F-447D-9FAA-B59B8C3CF0AB}"/>
    <dgm:cxn modelId="{E9F926E0-6859-4BE0-B4A2-EAD5AF0756F7}" type="presOf" srcId="{1AE60D33-AF1A-44D5-A189-4FFFDAFCC627}" destId="{23517E01-A07A-419A-87FD-F57626ABD8D0}" srcOrd="0" destOrd="0" presId="urn:microsoft.com/office/officeart/2016/7/layout/ChevronBlockProcess"/>
    <dgm:cxn modelId="{A65B0AE1-9094-471E-A672-C0FFAB7DD4DD}" type="presOf" srcId="{92BFE068-B1F3-4F5B-A2C9-9E638E508B11}" destId="{23517E01-A07A-419A-87FD-F57626ABD8D0}" srcOrd="0" destOrd="2" presId="urn:microsoft.com/office/officeart/2016/7/layout/ChevronBlockProcess"/>
    <dgm:cxn modelId="{2847DDE2-CBEB-4464-BB22-1450C9E0163D}" srcId="{9B9581E9-1530-45AC-88FF-96BFABFCEBEE}" destId="{7AF1AE3E-AFD4-4A0A-9841-AA3B2E6691EA}" srcOrd="4" destOrd="0" parTransId="{F8565B2E-A358-429B-BA83-CFA37A8CA811}" sibTransId="{930E1310-4EFD-4BB4-9D05-AB39F0EDFAC4}"/>
    <dgm:cxn modelId="{8EF3E7E6-9E2E-4E5A-A32A-EE4728020629}" srcId="{4542CD2D-C231-4301-B8EC-EBB2E7AFFA56}" destId="{1DB74FAA-FC0B-48A9-8DA8-6874B79FF520}" srcOrd="0" destOrd="0" parTransId="{600F20E9-77A0-4D0C-B632-813C83BB546C}" sibTransId="{5ECBC37F-39E5-4681-9546-81FC83AB6B46}"/>
    <dgm:cxn modelId="{453507F8-5E6E-4485-BA25-ACCDFA1967B7}" srcId="{B181EB04-92B5-4FB0-A71C-B2AB73919511}" destId="{035FFA77-1301-42C3-A45C-E0E3E18974B0}" srcOrd="1" destOrd="0" parTransId="{C21A1F4D-7DDB-4CB8-B7F4-27A206919DBA}" sibTransId="{4B05EA46-DD1F-4088-8F03-49337A38C26B}"/>
    <dgm:cxn modelId="{C382B51C-4902-4E4E-B63E-7BCD017C8C14}" type="presParOf" srcId="{07CC9CA3-0CCA-4B25-B3AA-0B6817984B44}" destId="{198C4102-56E8-4727-863D-F8F7759079BE}" srcOrd="0" destOrd="0" presId="urn:microsoft.com/office/officeart/2016/7/layout/ChevronBlockProcess"/>
    <dgm:cxn modelId="{524529E1-4EA1-4AE6-B366-92622598CF74}" type="presParOf" srcId="{198C4102-56E8-4727-863D-F8F7759079BE}" destId="{5D68C1A1-25C2-4A32-BED3-DA8815BB52D4}" srcOrd="0" destOrd="0" presId="urn:microsoft.com/office/officeart/2016/7/layout/ChevronBlockProcess"/>
    <dgm:cxn modelId="{2E968742-184F-47FE-AE6C-7859111286E0}" type="presParOf" srcId="{198C4102-56E8-4727-863D-F8F7759079BE}" destId="{24E8BAC1-63CC-47C4-BE3A-4829879D617E}" srcOrd="1" destOrd="0" presId="urn:microsoft.com/office/officeart/2016/7/layout/ChevronBlockProcess"/>
    <dgm:cxn modelId="{66F2B955-521F-4715-888A-47C24615A5E7}" type="presParOf" srcId="{07CC9CA3-0CCA-4B25-B3AA-0B6817984B44}" destId="{F8507536-8DC2-4691-B71A-C2D4BFBB76BE}" srcOrd="1" destOrd="0" presId="urn:microsoft.com/office/officeart/2016/7/layout/ChevronBlockProcess"/>
    <dgm:cxn modelId="{0034FFD0-E5A1-468E-ADEA-97CD93705FF2}" type="presParOf" srcId="{07CC9CA3-0CCA-4B25-B3AA-0B6817984B44}" destId="{EF6E6A62-3053-4A57-B3B6-E9777573035B}" srcOrd="2" destOrd="0" presId="urn:microsoft.com/office/officeart/2016/7/layout/ChevronBlockProcess"/>
    <dgm:cxn modelId="{7B170686-484D-4071-ABBC-AA576C8BF233}" type="presParOf" srcId="{EF6E6A62-3053-4A57-B3B6-E9777573035B}" destId="{B85527B0-B1B3-4AA5-8FFF-9FF96E9DBD7F}" srcOrd="0" destOrd="0" presId="urn:microsoft.com/office/officeart/2016/7/layout/ChevronBlockProcess"/>
    <dgm:cxn modelId="{72A55714-DF3A-485A-87BE-BC1EAAF5C67D}" type="presParOf" srcId="{EF6E6A62-3053-4A57-B3B6-E9777573035B}" destId="{23517E01-A07A-419A-87FD-F57626ABD8D0}" srcOrd="1" destOrd="0" presId="urn:microsoft.com/office/officeart/2016/7/layout/ChevronBlockProcess"/>
    <dgm:cxn modelId="{CEFE0B88-68E2-4F5F-9DCA-41FF921E4CC0}" type="presParOf" srcId="{07CC9CA3-0CCA-4B25-B3AA-0B6817984B44}" destId="{B8B86D5A-7304-4975-B90D-085E9E000FBA}" srcOrd="3" destOrd="0" presId="urn:microsoft.com/office/officeart/2016/7/layout/ChevronBlockProcess"/>
    <dgm:cxn modelId="{1CF792A7-A619-4DC7-9FA0-889ED7198B5D}" type="presParOf" srcId="{07CC9CA3-0CCA-4B25-B3AA-0B6817984B44}" destId="{38B185EC-5779-45AC-A4DF-3C5E6F555BAC}" srcOrd="4" destOrd="0" presId="urn:microsoft.com/office/officeart/2016/7/layout/ChevronBlockProcess"/>
    <dgm:cxn modelId="{0BC26477-15CF-4EB5-BB8F-45D8B9C07BE3}" type="presParOf" srcId="{38B185EC-5779-45AC-A4DF-3C5E6F555BAC}" destId="{2D48EBAF-A391-48D5-AA5D-E6535B477235}" srcOrd="0" destOrd="0" presId="urn:microsoft.com/office/officeart/2016/7/layout/ChevronBlockProcess"/>
    <dgm:cxn modelId="{9F3B5FF6-E644-4758-BD2E-A3EB988A01F3}" type="presParOf" srcId="{38B185EC-5779-45AC-A4DF-3C5E6F555BAC}" destId="{CC98BD41-C455-4777-A727-5D77CCCF0059}"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FCCF83-AA90-470C-B5CB-2630F56B178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43B537A-7E06-4890-A776-8ADD4260CA14}">
      <dgm:prSet/>
      <dgm:spPr/>
      <dgm:t>
        <a:bodyPr/>
        <a:lstStyle/>
        <a:p>
          <a:pPr>
            <a:defRPr cap="all"/>
          </a:pPr>
          <a:r>
            <a:rPr lang="en-US"/>
            <a:t>One of the few funding mechanisms by HUD to prevent homelessness</a:t>
          </a:r>
        </a:p>
      </dgm:t>
    </dgm:pt>
    <dgm:pt modelId="{FE12CCDE-FF29-4A99-84E3-72318AC22A14}" type="parTrans" cxnId="{48AAAF56-0819-4590-A1A3-D51C443601D0}">
      <dgm:prSet/>
      <dgm:spPr/>
      <dgm:t>
        <a:bodyPr/>
        <a:lstStyle/>
        <a:p>
          <a:endParaRPr lang="en-US"/>
        </a:p>
      </dgm:t>
    </dgm:pt>
    <dgm:pt modelId="{41E5B551-CFFF-409B-A70C-D665662B1D1B}" type="sibTrans" cxnId="{48AAAF56-0819-4590-A1A3-D51C443601D0}">
      <dgm:prSet/>
      <dgm:spPr/>
      <dgm:t>
        <a:bodyPr/>
        <a:lstStyle/>
        <a:p>
          <a:endParaRPr lang="en-US"/>
        </a:p>
      </dgm:t>
    </dgm:pt>
    <dgm:pt modelId="{2D823BDE-E6C8-4DCE-856E-25E920D89AA7}">
      <dgm:prSet/>
      <dgm:spPr/>
      <dgm:t>
        <a:bodyPr/>
        <a:lstStyle/>
        <a:p>
          <a:pPr>
            <a:defRPr cap="all"/>
          </a:pPr>
          <a:r>
            <a:rPr lang="en-US"/>
            <a:t>$175,000 average annual allocation</a:t>
          </a:r>
        </a:p>
      </dgm:t>
    </dgm:pt>
    <dgm:pt modelId="{6409A5F9-7FDF-4730-BB91-C968C2309A51}" type="parTrans" cxnId="{79B222E3-B72C-4755-8775-244D55F123EE}">
      <dgm:prSet/>
      <dgm:spPr/>
      <dgm:t>
        <a:bodyPr/>
        <a:lstStyle/>
        <a:p>
          <a:endParaRPr lang="en-US"/>
        </a:p>
      </dgm:t>
    </dgm:pt>
    <dgm:pt modelId="{CA896568-1A51-4C50-BFF4-775155E1AC73}" type="sibTrans" cxnId="{79B222E3-B72C-4755-8775-244D55F123EE}">
      <dgm:prSet/>
      <dgm:spPr/>
      <dgm:t>
        <a:bodyPr/>
        <a:lstStyle/>
        <a:p>
          <a:endParaRPr lang="en-US"/>
        </a:p>
      </dgm:t>
    </dgm:pt>
    <dgm:pt modelId="{183C2DCE-26B6-4FD7-A4FC-A65B6CBFBD98}">
      <dgm:prSet/>
      <dgm:spPr/>
      <dgm:t>
        <a:bodyPr/>
        <a:lstStyle/>
        <a:p>
          <a:pPr>
            <a:defRPr cap="all"/>
          </a:pPr>
          <a:r>
            <a:rPr lang="en-US"/>
            <a:t>Funding is restricted to organizations that coordinate with the Continuum of Care.  </a:t>
          </a:r>
        </a:p>
      </dgm:t>
    </dgm:pt>
    <dgm:pt modelId="{AA5DF6A5-6B3C-4546-8BD4-BB527715EB9C}" type="parTrans" cxnId="{7928C296-0660-4480-BEDD-D2B75153A0CC}">
      <dgm:prSet/>
      <dgm:spPr/>
      <dgm:t>
        <a:bodyPr/>
        <a:lstStyle/>
        <a:p>
          <a:endParaRPr lang="en-US"/>
        </a:p>
      </dgm:t>
    </dgm:pt>
    <dgm:pt modelId="{D4363177-FFF3-4BD1-AA77-026803A05E40}" type="sibTrans" cxnId="{7928C296-0660-4480-BEDD-D2B75153A0CC}">
      <dgm:prSet/>
      <dgm:spPr/>
      <dgm:t>
        <a:bodyPr/>
        <a:lstStyle/>
        <a:p>
          <a:endParaRPr lang="en-US"/>
        </a:p>
      </dgm:t>
    </dgm:pt>
    <dgm:pt modelId="{6E04287F-0356-484D-AE9A-BE5002F6D5CE}" type="pres">
      <dgm:prSet presAssocID="{9EFCCF83-AA90-470C-B5CB-2630F56B1784}" presName="root" presStyleCnt="0">
        <dgm:presLayoutVars>
          <dgm:dir/>
          <dgm:resizeHandles val="exact"/>
        </dgm:presLayoutVars>
      </dgm:prSet>
      <dgm:spPr/>
    </dgm:pt>
    <dgm:pt modelId="{17A09E7F-8444-402D-B690-0AE09A67397D}" type="pres">
      <dgm:prSet presAssocID="{643B537A-7E06-4890-A776-8ADD4260CA14}" presName="compNode" presStyleCnt="0"/>
      <dgm:spPr/>
    </dgm:pt>
    <dgm:pt modelId="{F438AAA9-4D7E-46C3-ACC1-F1423D6EC306}" type="pres">
      <dgm:prSet presAssocID="{643B537A-7E06-4890-A776-8ADD4260CA14}" presName="iconBgRect" presStyleLbl="bgShp" presStyleIdx="0" presStyleCnt="3"/>
      <dgm:spPr>
        <a:prstGeom prst="round2DiagRect">
          <a:avLst>
            <a:gd name="adj1" fmla="val 29727"/>
            <a:gd name="adj2" fmla="val 0"/>
          </a:avLst>
        </a:prstGeom>
      </dgm:spPr>
    </dgm:pt>
    <dgm:pt modelId="{7CE32646-A24D-4EBE-A9C5-84E1387BAE1E}" type="pres">
      <dgm:prSet presAssocID="{643B537A-7E06-4890-A776-8ADD4260CA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602ADBED-AFC4-4FE7-B3B2-4C75C33DBD8D}" type="pres">
      <dgm:prSet presAssocID="{643B537A-7E06-4890-A776-8ADD4260CA14}" presName="spaceRect" presStyleCnt="0"/>
      <dgm:spPr/>
    </dgm:pt>
    <dgm:pt modelId="{A21AE8FD-D7FF-40BA-86FE-975F41E8F85D}" type="pres">
      <dgm:prSet presAssocID="{643B537A-7E06-4890-A776-8ADD4260CA14}" presName="textRect" presStyleLbl="revTx" presStyleIdx="0" presStyleCnt="3">
        <dgm:presLayoutVars>
          <dgm:chMax val="1"/>
          <dgm:chPref val="1"/>
        </dgm:presLayoutVars>
      </dgm:prSet>
      <dgm:spPr/>
    </dgm:pt>
    <dgm:pt modelId="{66ED9FB5-D7B5-4582-A39C-9B577BE05569}" type="pres">
      <dgm:prSet presAssocID="{41E5B551-CFFF-409B-A70C-D665662B1D1B}" presName="sibTrans" presStyleCnt="0"/>
      <dgm:spPr/>
    </dgm:pt>
    <dgm:pt modelId="{4FAA4A0B-AFF6-45DD-980B-B7207DAF8CDC}" type="pres">
      <dgm:prSet presAssocID="{2D823BDE-E6C8-4DCE-856E-25E920D89AA7}" presName="compNode" presStyleCnt="0"/>
      <dgm:spPr/>
    </dgm:pt>
    <dgm:pt modelId="{D319718D-4242-45F4-869E-CD37D7F2138F}" type="pres">
      <dgm:prSet presAssocID="{2D823BDE-E6C8-4DCE-856E-25E920D89AA7}" presName="iconBgRect" presStyleLbl="bgShp" presStyleIdx="1" presStyleCnt="3"/>
      <dgm:spPr>
        <a:prstGeom prst="round2DiagRect">
          <a:avLst>
            <a:gd name="adj1" fmla="val 29727"/>
            <a:gd name="adj2" fmla="val 0"/>
          </a:avLst>
        </a:prstGeom>
      </dgm:spPr>
    </dgm:pt>
    <dgm:pt modelId="{E05DD298-A573-4FC1-BF03-8097A712619F}" type="pres">
      <dgm:prSet presAssocID="{2D823BDE-E6C8-4DCE-856E-25E920D89AA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2395A1F-E8AA-435B-A808-293E3049C944}" type="pres">
      <dgm:prSet presAssocID="{2D823BDE-E6C8-4DCE-856E-25E920D89AA7}" presName="spaceRect" presStyleCnt="0"/>
      <dgm:spPr/>
    </dgm:pt>
    <dgm:pt modelId="{25F2A2F2-C97D-4C36-BC14-42C24D2C3990}" type="pres">
      <dgm:prSet presAssocID="{2D823BDE-E6C8-4DCE-856E-25E920D89AA7}" presName="textRect" presStyleLbl="revTx" presStyleIdx="1" presStyleCnt="3">
        <dgm:presLayoutVars>
          <dgm:chMax val="1"/>
          <dgm:chPref val="1"/>
        </dgm:presLayoutVars>
      </dgm:prSet>
      <dgm:spPr/>
    </dgm:pt>
    <dgm:pt modelId="{A7FD9153-74E1-4568-BA53-4AB23131A1E8}" type="pres">
      <dgm:prSet presAssocID="{CA896568-1A51-4C50-BFF4-775155E1AC73}" presName="sibTrans" presStyleCnt="0"/>
      <dgm:spPr/>
    </dgm:pt>
    <dgm:pt modelId="{9F2DCE38-8A88-42D5-A77C-2531E7C9BB15}" type="pres">
      <dgm:prSet presAssocID="{183C2DCE-26B6-4FD7-A4FC-A65B6CBFBD98}" presName="compNode" presStyleCnt="0"/>
      <dgm:spPr/>
    </dgm:pt>
    <dgm:pt modelId="{3C7A2178-4BE1-435B-B5B8-872F37898906}" type="pres">
      <dgm:prSet presAssocID="{183C2DCE-26B6-4FD7-A4FC-A65B6CBFBD98}" presName="iconBgRect" presStyleLbl="bgShp" presStyleIdx="2" presStyleCnt="3"/>
      <dgm:spPr>
        <a:prstGeom prst="round2DiagRect">
          <a:avLst>
            <a:gd name="adj1" fmla="val 29727"/>
            <a:gd name="adj2" fmla="val 0"/>
          </a:avLst>
        </a:prstGeom>
      </dgm:spPr>
    </dgm:pt>
    <dgm:pt modelId="{BB3F36F8-CFF2-4120-8B67-17DF2B06C1F2}" type="pres">
      <dgm:prSet presAssocID="{183C2DCE-26B6-4FD7-A4FC-A65B6CBFBD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AA6F7EDB-CCD5-4AE8-A9C8-3BCCB7452D76}" type="pres">
      <dgm:prSet presAssocID="{183C2DCE-26B6-4FD7-A4FC-A65B6CBFBD98}" presName="spaceRect" presStyleCnt="0"/>
      <dgm:spPr/>
    </dgm:pt>
    <dgm:pt modelId="{328367B4-670A-4FF1-BC38-E6D1F983E25B}" type="pres">
      <dgm:prSet presAssocID="{183C2DCE-26B6-4FD7-A4FC-A65B6CBFBD98}" presName="textRect" presStyleLbl="revTx" presStyleIdx="2" presStyleCnt="3">
        <dgm:presLayoutVars>
          <dgm:chMax val="1"/>
          <dgm:chPref val="1"/>
        </dgm:presLayoutVars>
      </dgm:prSet>
      <dgm:spPr/>
    </dgm:pt>
  </dgm:ptLst>
  <dgm:cxnLst>
    <dgm:cxn modelId="{3D853E17-A974-414A-97C9-EDE86CD376E0}" type="presOf" srcId="{2D823BDE-E6C8-4DCE-856E-25E920D89AA7}" destId="{25F2A2F2-C97D-4C36-BC14-42C24D2C3990}" srcOrd="0" destOrd="0" presId="urn:microsoft.com/office/officeart/2018/5/layout/IconLeafLabelList"/>
    <dgm:cxn modelId="{B8ABB843-2E0C-4B6D-8E09-AC1ED155B9BB}" type="presOf" srcId="{183C2DCE-26B6-4FD7-A4FC-A65B6CBFBD98}" destId="{328367B4-670A-4FF1-BC38-E6D1F983E25B}" srcOrd="0" destOrd="0" presId="urn:microsoft.com/office/officeart/2018/5/layout/IconLeafLabelList"/>
    <dgm:cxn modelId="{48AAAF56-0819-4590-A1A3-D51C443601D0}" srcId="{9EFCCF83-AA90-470C-B5CB-2630F56B1784}" destId="{643B537A-7E06-4890-A776-8ADD4260CA14}" srcOrd="0" destOrd="0" parTransId="{FE12CCDE-FF29-4A99-84E3-72318AC22A14}" sibTransId="{41E5B551-CFFF-409B-A70C-D665662B1D1B}"/>
    <dgm:cxn modelId="{7928C296-0660-4480-BEDD-D2B75153A0CC}" srcId="{9EFCCF83-AA90-470C-B5CB-2630F56B1784}" destId="{183C2DCE-26B6-4FD7-A4FC-A65B6CBFBD98}" srcOrd="2" destOrd="0" parTransId="{AA5DF6A5-6B3C-4546-8BD4-BB527715EB9C}" sibTransId="{D4363177-FFF3-4BD1-AA77-026803A05E40}"/>
    <dgm:cxn modelId="{A668D9BC-76C1-448A-A0E0-44A58B3A1921}" type="presOf" srcId="{643B537A-7E06-4890-A776-8ADD4260CA14}" destId="{A21AE8FD-D7FF-40BA-86FE-975F41E8F85D}" srcOrd="0" destOrd="0" presId="urn:microsoft.com/office/officeart/2018/5/layout/IconLeafLabelList"/>
    <dgm:cxn modelId="{CF982BD5-B523-4AAB-99AF-5F23AEE79187}" type="presOf" srcId="{9EFCCF83-AA90-470C-B5CB-2630F56B1784}" destId="{6E04287F-0356-484D-AE9A-BE5002F6D5CE}" srcOrd="0" destOrd="0" presId="urn:microsoft.com/office/officeart/2018/5/layout/IconLeafLabelList"/>
    <dgm:cxn modelId="{79B222E3-B72C-4755-8775-244D55F123EE}" srcId="{9EFCCF83-AA90-470C-B5CB-2630F56B1784}" destId="{2D823BDE-E6C8-4DCE-856E-25E920D89AA7}" srcOrd="1" destOrd="0" parTransId="{6409A5F9-7FDF-4730-BB91-C968C2309A51}" sibTransId="{CA896568-1A51-4C50-BFF4-775155E1AC73}"/>
    <dgm:cxn modelId="{F0A2C348-92E5-44F5-84B6-A2EE92993EB2}" type="presParOf" srcId="{6E04287F-0356-484D-AE9A-BE5002F6D5CE}" destId="{17A09E7F-8444-402D-B690-0AE09A67397D}" srcOrd="0" destOrd="0" presId="urn:microsoft.com/office/officeart/2018/5/layout/IconLeafLabelList"/>
    <dgm:cxn modelId="{72A8C9A3-241F-4768-97DB-C004D5F01B35}" type="presParOf" srcId="{17A09E7F-8444-402D-B690-0AE09A67397D}" destId="{F438AAA9-4D7E-46C3-ACC1-F1423D6EC306}" srcOrd="0" destOrd="0" presId="urn:microsoft.com/office/officeart/2018/5/layout/IconLeafLabelList"/>
    <dgm:cxn modelId="{23AD3DD5-D39F-4165-BAF8-B9000B5704F9}" type="presParOf" srcId="{17A09E7F-8444-402D-B690-0AE09A67397D}" destId="{7CE32646-A24D-4EBE-A9C5-84E1387BAE1E}" srcOrd="1" destOrd="0" presId="urn:microsoft.com/office/officeart/2018/5/layout/IconLeafLabelList"/>
    <dgm:cxn modelId="{B75F9E6F-931A-4217-87B5-DEB64C065391}" type="presParOf" srcId="{17A09E7F-8444-402D-B690-0AE09A67397D}" destId="{602ADBED-AFC4-4FE7-B3B2-4C75C33DBD8D}" srcOrd="2" destOrd="0" presId="urn:microsoft.com/office/officeart/2018/5/layout/IconLeafLabelList"/>
    <dgm:cxn modelId="{180734EC-CA2D-4F32-A44E-C7469494FCC6}" type="presParOf" srcId="{17A09E7F-8444-402D-B690-0AE09A67397D}" destId="{A21AE8FD-D7FF-40BA-86FE-975F41E8F85D}" srcOrd="3" destOrd="0" presId="urn:microsoft.com/office/officeart/2018/5/layout/IconLeafLabelList"/>
    <dgm:cxn modelId="{0C7AD852-81CE-4D32-A435-6B4E8A3E042B}" type="presParOf" srcId="{6E04287F-0356-484D-AE9A-BE5002F6D5CE}" destId="{66ED9FB5-D7B5-4582-A39C-9B577BE05569}" srcOrd="1" destOrd="0" presId="urn:microsoft.com/office/officeart/2018/5/layout/IconLeafLabelList"/>
    <dgm:cxn modelId="{221BB260-D751-4D26-B477-D5F405AB3D62}" type="presParOf" srcId="{6E04287F-0356-484D-AE9A-BE5002F6D5CE}" destId="{4FAA4A0B-AFF6-45DD-980B-B7207DAF8CDC}" srcOrd="2" destOrd="0" presId="urn:microsoft.com/office/officeart/2018/5/layout/IconLeafLabelList"/>
    <dgm:cxn modelId="{7D57ADE8-F4FE-454A-84C2-2088A0A3B2C5}" type="presParOf" srcId="{4FAA4A0B-AFF6-45DD-980B-B7207DAF8CDC}" destId="{D319718D-4242-45F4-869E-CD37D7F2138F}" srcOrd="0" destOrd="0" presId="urn:microsoft.com/office/officeart/2018/5/layout/IconLeafLabelList"/>
    <dgm:cxn modelId="{05CA2B4C-A3C0-489C-B65F-E8809BCD14CF}" type="presParOf" srcId="{4FAA4A0B-AFF6-45DD-980B-B7207DAF8CDC}" destId="{E05DD298-A573-4FC1-BF03-8097A712619F}" srcOrd="1" destOrd="0" presId="urn:microsoft.com/office/officeart/2018/5/layout/IconLeafLabelList"/>
    <dgm:cxn modelId="{7D17D6A5-B4C3-4270-837D-D7A1C18D5829}" type="presParOf" srcId="{4FAA4A0B-AFF6-45DD-980B-B7207DAF8CDC}" destId="{42395A1F-E8AA-435B-A808-293E3049C944}" srcOrd="2" destOrd="0" presId="urn:microsoft.com/office/officeart/2018/5/layout/IconLeafLabelList"/>
    <dgm:cxn modelId="{3D0AF65F-12A1-47BC-91D2-47BC7FF669B3}" type="presParOf" srcId="{4FAA4A0B-AFF6-45DD-980B-B7207DAF8CDC}" destId="{25F2A2F2-C97D-4C36-BC14-42C24D2C3990}" srcOrd="3" destOrd="0" presId="urn:microsoft.com/office/officeart/2018/5/layout/IconLeafLabelList"/>
    <dgm:cxn modelId="{7A9EF49E-5FFC-4384-9D6B-3EFB9938CA80}" type="presParOf" srcId="{6E04287F-0356-484D-AE9A-BE5002F6D5CE}" destId="{A7FD9153-74E1-4568-BA53-4AB23131A1E8}" srcOrd="3" destOrd="0" presId="urn:microsoft.com/office/officeart/2018/5/layout/IconLeafLabelList"/>
    <dgm:cxn modelId="{80FF9059-9DC0-4219-A37F-27402D2E07AE}" type="presParOf" srcId="{6E04287F-0356-484D-AE9A-BE5002F6D5CE}" destId="{9F2DCE38-8A88-42D5-A77C-2531E7C9BB15}" srcOrd="4" destOrd="0" presId="urn:microsoft.com/office/officeart/2018/5/layout/IconLeafLabelList"/>
    <dgm:cxn modelId="{D84226D6-D0F4-4B55-A7F8-D44A0D666050}" type="presParOf" srcId="{9F2DCE38-8A88-42D5-A77C-2531E7C9BB15}" destId="{3C7A2178-4BE1-435B-B5B8-872F37898906}" srcOrd="0" destOrd="0" presId="urn:microsoft.com/office/officeart/2018/5/layout/IconLeafLabelList"/>
    <dgm:cxn modelId="{C60E375E-3320-40B5-AA12-6140D4C6E21D}" type="presParOf" srcId="{9F2DCE38-8A88-42D5-A77C-2531E7C9BB15}" destId="{BB3F36F8-CFF2-4120-8B67-17DF2B06C1F2}" srcOrd="1" destOrd="0" presId="urn:microsoft.com/office/officeart/2018/5/layout/IconLeafLabelList"/>
    <dgm:cxn modelId="{BA1C3887-A03D-4EC6-84A8-40ABD8B62464}" type="presParOf" srcId="{9F2DCE38-8A88-42D5-A77C-2531E7C9BB15}" destId="{AA6F7EDB-CCD5-4AE8-A9C8-3BCCB7452D76}" srcOrd="2" destOrd="0" presId="urn:microsoft.com/office/officeart/2018/5/layout/IconLeafLabelList"/>
    <dgm:cxn modelId="{CD0DE7AA-9E99-45DD-AC75-872AFBB7A33E}" type="presParOf" srcId="{9F2DCE38-8A88-42D5-A77C-2531E7C9BB15}" destId="{328367B4-670A-4FF1-BC38-E6D1F983E25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370BAF-F047-4FAA-8DC1-7FCA721260B1}"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7E68A895-D35C-4808-9F8E-71B23C6B4DB7}">
      <dgm:prSet phldrT="[Text]" custT="1"/>
      <dgm:spPr/>
      <dgm:t>
        <a:bodyPr/>
        <a:lstStyle/>
        <a:p>
          <a:r>
            <a:rPr lang="en-US" sz="1400" dirty="0"/>
            <a:t>Solicit Proposals</a:t>
          </a:r>
        </a:p>
      </dgm:t>
    </dgm:pt>
    <dgm:pt modelId="{A522C136-6FEC-46FC-97D5-FF76FF0D9B83}" type="parTrans" cxnId="{15D29663-12A4-414B-9001-C378F695BA59}">
      <dgm:prSet/>
      <dgm:spPr/>
      <dgm:t>
        <a:bodyPr/>
        <a:lstStyle/>
        <a:p>
          <a:endParaRPr lang="en-US"/>
        </a:p>
      </dgm:t>
    </dgm:pt>
    <dgm:pt modelId="{E0A69C81-0FB2-4014-8581-0D47167F470A}" type="sibTrans" cxnId="{15D29663-12A4-414B-9001-C378F695BA59}">
      <dgm:prSet/>
      <dgm:spPr/>
      <dgm:t>
        <a:bodyPr/>
        <a:lstStyle/>
        <a:p>
          <a:endParaRPr lang="en-US"/>
        </a:p>
      </dgm:t>
    </dgm:pt>
    <dgm:pt modelId="{1DB5CCEA-CFC7-4261-9A49-33E35269A5C4}">
      <dgm:prSet phldrT="[Text]" custT="1"/>
      <dgm:spPr/>
      <dgm:t>
        <a:bodyPr/>
        <a:lstStyle/>
        <a:p>
          <a:r>
            <a:rPr lang="en-US" sz="1400" dirty="0"/>
            <a:t>Proposal Presentation</a:t>
          </a:r>
        </a:p>
      </dgm:t>
    </dgm:pt>
    <dgm:pt modelId="{6D53AB4B-B4B3-4A67-A220-034DBCE0002C}" type="parTrans" cxnId="{67E9F431-8247-4C36-8813-48363242500B}">
      <dgm:prSet/>
      <dgm:spPr/>
      <dgm:t>
        <a:bodyPr/>
        <a:lstStyle/>
        <a:p>
          <a:endParaRPr lang="en-US"/>
        </a:p>
      </dgm:t>
    </dgm:pt>
    <dgm:pt modelId="{B373CF2A-62BC-4F66-9590-D0F1FC2D732B}" type="sibTrans" cxnId="{67E9F431-8247-4C36-8813-48363242500B}">
      <dgm:prSet/>
      <dgm:spPr/>
      <dgm:t>
        <a:bodyPr/>
        <a:lstStyle/>
        <a:p>
          <a:endParaRPr lang="en-US"/>
        </a:p>
      </dgm:t>
    </dgm:pt>
    <dgm:pt modelId="{57DECC22-49EC-4829-A46C-ABCDDEB5C246}">
      <dgm:prSet phldrT="[Text]" custT="1"/>
      <dgm:spPr/>
      <dgm:t>
        <a:bodyPr/>
        <a:lstStyle/>
        <a:p>
          <a:r>
            <a:rPr lang="en-US" sz="1400" dirty="0"/>
            <a:t>CD Committee Evaluations</a:t>
          </a:r>
        </a:p>
      </dgm:t>
    </dgm:pt>
    <dgm:pt modelId="{80E0DDEE-2FA6-42F7-A7EC-5A6484D4CB8F}" type="parTrans" cxnId="{AAF3C0BF-94B5-485D-AFCD-3765DE573C31}">
      <dgm:prSet/>
      <dgm:spPr/>
      <dgm:t>
        <a:bodyPr/>
        <a:lstStyle/>
        <a:p>
          <a:endParaRPr lang="en-US"/>
        </a:p>
      </dgm:t>
    </dgm:pt>
    <dgm:pt modelId="{26BA53FD-81FE-42B1-B8EC-BF0E855D8E5C}" type="sibTrans" cxnId="{AAF3C0BF-94B5-485D-AFCD-3765DE573C31}">
      <dgm:prSet/>
      <dgm:spPr/>
      <dgm:t>
        <a:bodyPr/>
        <a:lstStyle/>
        <a:p>
          <a:endParaRPr lang="en-US"/>
        </a:p>
      </dgm:t>
    </dgm:pt>
    <dgm:pt modelId="{FAB956E7-0169-4209-B1F0-9732510DFA49}">
      <dgm:prSet phldrT="[Text]" custT="1"/>
      <dgm:spPr/>
      <dgm:t>
        <a:bodyPr/>
        <a:lstStyle/>
        <a:p>
          <a:r>
            <a:rPr lang="en-US" sz="1400"/>
            <a:t>CD Committee </a:t>
          </a:r>
          <a:r>
            <a:rPr lang="en-US" sz="1400" err="1"/>
            <a:t>Recom</a:t>
          </a:r>
          <a:r>
            <a:rPr lang="en-US" sz="1400"/>
            <a:t>-mends Awards</a:t>
          </a:r>
        </a:p>
      </dgm:t>
    </dgm:pt>
    <dgm:pt modelId="{B96F62AE-52C1-4E64-A67D-4FAC3B7A9A1C}" type="parTrans" cxnId="{AF3B0B36-0DF2-4338-A4B1-39B2A693FA7B}">
      <dgm:prSet/>
      <dgm:spPr/>
      <dgm:t>
        <a:bodyPr/>
        <a:lstStyle/>
        <a:p>
          <a:endParaRPr lang="en-US"/>
        </a:p>
      </dgm:t>
    </dgm:pt>
    <dgm:pt modelId="{44FAD44F-7887-42E4-9722-147182BBAAE9}" type="sibTrans" cxnId="{AF3B0B36-0DF2-4338-A4B1-39B2A693FA7B}">
      <dgm:prSet/>
      <dgm:spPr/>
      <dgm:t>
        <a:bodyPr/>
        <a:lstStyle/>
        <a:p>
          <a:endParaRPr lang="en-US"/>
        </a:p>
      </dgm:t>
    </dgm:pt>
    <dgm:pt modelId="{C5C0AFFE-4847-45DE-AC17-DF0FDDF9A01D}">
      <dgm:prSet phldrT="[Text]" custT="1"/>
      <dgm:spPr/>
      <dgm:t>
        <a:bodyPr/>
        <a:lstStyle/>
        <a:p>
          <a:r>
            <a:rPr lang="en-US" sz="1400"/>
            <a:t>City Council Approval</a:t>
          </a:r>
        </a:p>
      </dgm:t>
    </dgm:pt>
    <dgm:pt modelId="{D87683D1-EE2E-43AF-BEF9-67AD19D5948A}" type="parTrans" cxnId="{27B5AC07-A68D-47B2-8251-10847B503CA9}">
      <dgm:prSet/>
      <dgm:spPr/>
      <dgm:t>
        <a:bodyPr/>
        <a:lstStyle/>
        <a:p>
          <a:endParaRPr lang="en-US"/>
        </a:p>
      </dgm:t>
    </dgm:pt>
    <dgm:pt modelId="{69B68A87-B14D-4EBD-BA37-99D30FD21405}" type="sibTrans" cxnId="{27B5AC07-A68D-47B2-8251-10847B503CA9}">
      <dgm:prSet/>
      <dgm:spPr/>
      <dgm:t>
        <a:bodyPr/>
        <a:lstStyle/>
        <a:p>
          <a:endParaRPr lang="en-US"/>
        </a:p>
      </dgm:t>
    </dgm:pt>
    <dgm:pt modelId="{5AE69D11-387D-4009-8654-12C164961B88}">
      <dgm:prSet phldrT="[Text]" custT="1"/>
      <dgm:spPr>
        <a:solidFill>
          <a:srgbClr val="17BB84"/>
        </a:solidFill>
      </dgm:spPr>
      <dgm:t>
        <a:bodyPr/>
        <a:lstStyle/>
        <a:p>
          <a:r>
            <a:rPr lang="en-US" sz="1400"/>
            <a:t>Sub-Recipient Contracts &amp; Monitoring</a:t>
          </a:r>
        </a:p>
      </dgm:t>
    </dgm:pt>
    <dgm:pt modelId="{532275FB-A989-44C9-83D9-B4356400173B}" type="parTrans" cxnId="{F287EA03-115A-4D79-8EFE-0637A31D4E3B}">
      <dgm:prSet/>
      <dgm:spPr/>
      <dgm:t>
        <a:bodyPr/>
        <a:lstStyle/>
        <a:p>
          <a:endParaRPr lang="en-US"/>
        </a:p>
      </dgm:t>
    </dgm:pt>
    <dgm:pt modelId="{895FB9BE-5A90-4685-B452-81C06E4D6E96}" type="sibTrans" cxnId="{F287EA03-115A-4D79-8EFE-0637A31D4E3B}">
      <dgm:prSet/>
      <dgm:spPr/>
      <dgm:t>
        <a:bodyPr/>
        <a:lstStyle/>
        <a:p>
          <a:endParaRPr lang="en-US"/>
        </a:p>
      </dgm:t>
    </dgm:pt>
    <dgm:pt modelId="{C9B5C957-F040-4426-AC86-260DEF5ADCF3}" type="pres">
      <dgm:prSet presAssocID="{D8370BAF-F047-4FAA-8DC1-7FCA721260B1}" presName="cycle" presStyleCnt="0">
        <dgm:presLayoutVars>
          <dgm:dir/>
          <dgm:resizeHandles val="exact"/>
        </dgm:presLayoutVars>
      </dgm:prSet>
      <dgm:spPr/>
    </dgm:pt>
    <dgm:pt modelId="{B2E5DA7B-3FE4-4A80-9A67-5FC6E31A2946}" type="pres">
      <dgm:prSet presAssocID="{7E68A895-D35C-4808-9F8E-71B23C6B4DB7}" presName="node" presStyleLbl="node1" presStyleIdx="0" presStyleCnt="6">
        <dgm:presLayoutVars>
          <dgm:bulletEnabled val="1"/>
        </dgm:presLayoutVars>
      </dgm:prSet>
      <dgm:spPr/>
    </dgm:pt>
    <dgm:pt modelId="{435537B5-75B8-49C0-AD77-3CC10EC55304}" type="pres">
      <dgm:prSet presAssocID="{E0A69C81-0FB2-4014-8581-0D47167F470A}" presName="sibTrans" presStyleLbl="sibTrans2D1" presStyleIdx="0" presStyleCnt="6"/>
      <dgm:spPr/>
    </dgm:pt>
    <dgm:pt modelId="{07D4FE11-058B-4572-B17B-E2798DA58467}" type="pres">
      <dgm:prSet presAssocID="{E0A69C81-0FB2-4014-8581-0D47167F470A}" presName="connectorText" presStyleLbl="sibTrans2D1" presStyleIdx="0" presStyleCnt="6"/>
      <dgm:spPr/>
    </dgm:pt>
    <dgm:pt modelId="{CDC919E5-8B41-4813-96D5-C2324D230E41}" type="pres">
      <dgm:prSet presAssocID="{1DB5CCEA-CFC7-4261-9A49-33E35269A5C4}" presName="node" presStyleLbl="node1" presStyleIdx="1" presStyleCnt="6">
        <dgm:presLayoutVars>
          <dgm:bulletEnabled val="1"/>
        </dgm:presLayoutVars>
      </dgm:prSet>
      <dgm:spPr/>
    </dgm:pt>
    <dgm:pt modelId="{595C9D3C-0B0A-44A1-A5A4-1F98107C0D1B}" type="pres">
      <dgm:prSet presAssocID="{B373CF2A-62BC-4F66-9590-D0F1FC2D732B}" presName="sibTrans" presStyleLbl="sibTrans2D1" presStyleIdx="1" presStyleCnt="6"/>
      <dgm:spPr/>
    </dgm:pt>
    <dgm:pt modelId="{8D2B5794-1378-47A5-9711-4CDC88B70E48}" type="pres">
      <dgm:prSet presAssocID="{B373CF2A-62BC-4F66-9590-D0F1FC2D732B}" presName="connectorText" presStyleLbl="sibTrans2D1" presStyleIdx="1" presStyleCnt="6"/>
      <dgm:spPr/>
    </dgm:pt>
    <dgm:pt modelId="{8053B3BC-D028-43C3-84DE-A0E7D50B0F80}" type="pres">
      <dgm:prSet presAssocID="{57DECC22-49EC-4829-A46C-ABCDDEB5C246}" presName="node" presStyleLbl="node1" presStyleIdx="2" presStyleCnt="6">
        <dgm:presLayoutVars>
          <dgm:bulletEnabled val="1"/>
        </dgm:presLayoutVars>
      </dgm:prSet>
      <dgm:spPr/>
    </dgm:pt>
    <dgm:pt modelId="{2E697535-4961-4A24-AA4C-B062DA28C5D1}" type="pres">
      <dgm:prSet presAssocID="{26BA53FD-81FE-42B1-B8EC-BF0E855D8E5C}" presName="sibTrans" presStyleLbl="sibTrans2D1" presStyleIdx="2" presStyleCnt="6"/>
      <dgm:spPr/>
    </dgm:pt>
    <dgm:pt modelId="{E755B5DA-98C3-44B2-9EA3-88EF3626D3EE}" type="pres">
      <dgm:prSet presAssocID="{26BA53FD-81FE-42B1-B8EC-BF0E855D8E5C}" presName="connectorText" presStyleLbl="sibTrans2D1" presStyleIdx="2" presStyleCnt="6"/>
      <dgm:spPr/>
    </dgm:pt>
    <dgm:pt modelId="{B160B5F7-75E6-464A-BDA9-135EE23D1FC6}" type="pres">
      <dgm:prSet presAssocID="{FAB956E7-0169-4209-B1F0-9732510DFA49}" presName="node" presStyleLbl="node1" presStyleIdx="3" presStyleCnt="6">
        <dgm:presLayoutVars>
          <dgm:bulletEnabled val="1"/>
        </dgm:presLayoutVars>
      </dgm:prSet>
      <dgm:spPr/>
    </dgm:pt>
    <dgm:pt modelId="{CC06BA08-D6E2-4C46-A394-9E80E7CD6DC0}" type="pres">
      <dgm:prSet presAssocID="{44FAD44F-7887-42E4-9722-147182BBAAE9}" presName="sibTrans" presStyleLbl="sibTrans2D1" presStyleIdx="3" presStyleCnt="6"/>
      <dgm:spPr/>
    </dgm:pt>
    <dgm:pt modelId="{27A4509B-49C8-41AD-940C-85C03F81A3DC}" type="pres">
      <dgm:prSet presAssocID="{44FAD44F-7887-42E4-9722-147182BBAAE9}" presName="connectorText" presStyleLbl="sibTrans2D1" presStyleIdx="3" presStyleCnt="6"/>
      <dgm:spPr/>
    </dgm:pt>
    <dgm:pt modelId="{F67ADCF0-18A6-468C-8230-A2DA895A4BDF}" type="pres">
      <dgm:prSet presAssocID="{C5C0AFFE-4847-45DE-AC17-DF0FDDF9A01D}" presName="node" presStyleLbl="node1" presStyleIdx="4" presStyleCnt="6">
        <dgm:presLayoutVars>
          <dgm:bulletEnabled val="1"/>
        </dgm:presLayoutVars>
      </dgm:prSet>
      <dgm:spPr/>
    </dgm:pt>
    <dgm:pt modelId="{430BE6B2-E440-4160-93B6-9732274385D5}" type="pres">
      <dgm:prSet presAssocID="{69B68A87-B14D-4EBD-BA37-99D30FD21405}" presName="sibTrans" presStyleLbl="sibTrans2D1" presStyleIdx="4" presStyleCnt="6"/>
      <dgm:spPr/>
    </dgm:pt>
    <dgm:pt modelId="{F8187535-D2A0-4E90-97E8-AD12C7AD73EF}" type="pres">
      <dgm:prSet presAssocID="{69B68A87-B14D-4EBD-BA37-99D30FD21405}" presName="connectorText" presStyleLbl="sibTrans2D1" presStyleIdx="4" presStyleCnt="6"/>
      <dgm:spPr/>
    </dgm:pt>
    <dgm:pt modelId="{6ECB9A7E-B03E-4C66-A5F6-68274AC63137}" type="pres">
      <dgm:prSet presAssocID="{5AE69D11-387D-4009-8654-12C164961B88}" presName="node" presStyleLbl="node1" presStyleIdx="5" presStyleCnt="6">
        <dgm:presLayoutVars>
          <dgm:bulletEnabled val="1"/>
        </dgm:presLayoutVars>
      </dgm:prSet>
      <dgm:spPr/>
    </dgm:pt>
    <dgm:pt modelId="{6EA2A578-564D-4E0D-97C1-CCFFF492996B}" type="pres">
      <dgm:prSet presAssocID="{895FB9BE-5A90-4685-B452-81C06E4D6E96}" presName="sibTrans" presStyleLbl="sibTrans2D1" presStyleIdx="5" presStyleCnt="6"/>
      <dgm:spPr/>
    </dgm:pt>
    <dgm:pt modelId="{82A1F289-1958-485C-996E-ED5E42D48D1A}" type="pres">
      <dgm:prSet presAssocID="{895FB9BE-5A90-4685-B452-81C06E4D6E96}" presName="connectorText" presStyleLbl="sibTrans2D1" presStyleIdx="5" presStyleCnt="6"/>
      <dgm:spPr/>
    </dgm:pt>
  </dgm:ptLst>
  <dgm:cxnLst>
    <dgm:cxn modelId="{007FD201-945E-4748-AC13-6B7DF77A8538}" type="presOf" srcId="{1DB5CCEA-CFC7-4261-9A49-33E35269A5C4}" destId="{CDC919E5-8B41-4813-96D5-C2324D230E41}" srcOrd="0" destOrd="0" presId="urn:microsoft.com/office/officeart/2005/8/layout/cycle2"/>
    <dgm:cxn modelId="{F287EA03-115A-4D79-8EFE-0637A31D4E3B}" srcId="{D8370BAF-F047-4FAA-8DC1-7FCA721260B1}" destId="{5AE69D11-387D-4009-8654-12C164961B88}" srcOrd="5" destOrd="0" parTransId="{532275FB-A989-44C9-83D9-B4356400173B}" sibTransId="{895FB9BE-5A90-4685-B452-81C06E4D6E96}"/>
    <dgm:cxn modelId="{C67DFD03-8F61-4C5F-B032-175B34EAC5E9}" type="presOf" srcId="{26BA53FD-81FE-42B1-B8EC-BF0E855D8E5C}" destId="{E755B5DA-98C3-44B2-9EA3-88EF3626D3EE}" srcOrd="1" destOrd="0" presId="urn:microsoft.com/office/officeart/2005/8/layout/cycle2"/>
    <dgm:cxn modelId="{27B5AC07-A68D-47B2-8251-10847B503CA9}" srcId="{D8370BAF-F047-4FAA-8DC1-7FCA721260B1}" destId="{C5C0AFFE-4847-45DE-AC17-DF0FDDF9A01D}" srcOrd="4" destOrd="0" parTransId="{D87683D1-EE2E-43AF-BEF9-67AD19D5948A}" sibTransId="{69B68A87-B14D-4EBD-BA37-99D30FD21405}"/>
    <dgm:cxn modelId="{19FACA0E-DADF-4ADB-BEC4-3D3F7E6FF605}" type="presOf" srcId="{44FAD44F-7887-42E4-9722-147182BBAAE9}" destId="{CC06BA08-D6E2-4C46-A394-9E80E7CD6DC0}" srcOrd="0" destOrd="0" presId="urn:microsoft.com/office/officeart/2005/8/layout/cycle2"/>
    <dgm:cxn modelId="{2F928514-A24F-4522-9904-098FFB49561C}" type="presOf" srcId="{895FB9BE-5A90-4685-B452-81C06E4D6E96}" destId="{82A1F289-1958-485C-996E-ED5E42D48D1A}" srcOrd="1" destOrd="0" presId="urn:microsoft.com/office/officeart/2005/8/layout/cycle2"/>
    <dgm:cxn modelId="{A0472523-C9B8-4917-BD0E-B68652F2D3DD}" type="presOf" srcId="{FAB956E7-0169-4209-B1F0-9732510DFA49}" destId="{B160B5F7-75E6-464A-BDA9-135EE23D1FC6}" srcOrd="0" destOrd="0" presId="urn:microsoft.com/office/officeart/2005/8/layout/cycle2"/>
    <dgm:cxn modelId="{A534E32E-D862-484E-8AA6-D30EB11FDC60}" type="presOf" srcId="{E0A69C81-0FB2-4014-8581-0D47167F470A}" destId="{07D4FE11-058B-4572-B17B-E2798DA58467}" srcOrd="1" destOrd="0" presId="urn:microsoft.com/office/officeart/2005/8/layout/cycle2"/>
    <dgm:cxn modelId="{A35CA42F-3EF0-47A4-B343-8A2731D7877A}" type="presOf" srcId="{69B68A87-B14D-4EBD-BA37-99D30FD21405}" destId="{430BE6B2-E440-4160-93B6-9732274385D5}" srcOrd="0" destOrd="0" presId="urn:microsoft.com/office/officeart/2005/8/layout/cycle2"/>
    <dgm:cxn modelId="{67E9F431-8247-4C36-8813-48363242500B}" srcId="{D8370BAF-F047-4FAA-8DC1-7FCA721260B1}" destId="{1DB5CCEA-CFC7-4261-9A49-33E35269A5C4}" srcOrd="1" destOrd="0" parTransId="{6D53AB4B-B4B3-4A67-A220-034DBCE0002C}" sibTransId="{B373CF2A-62BC-4F66-9590-D0F1FC2D732B}"/>
    <dgm:cxn modelId="{AF3B0B36-0DF2-4338-A4B1-39B2A693FA7B}" srcId="{D8370BAF-F047-4FAA-8DC1-7FCA721260B1}" destId="{FAB956E7-0169-4209-B1F0-9732510DFA49}" srcOrd="3" destOrd="0" parTransId="{B96F62AE-52C1-4E64-A67D-4FAC3B7A9A1C}" sibTransId="{44FAD44F-7887-42E4-9722-147182BBAAE9}"/>
    <dgm:cxn modelId="{15D29663-12A4-414B-9001-C378F695BA59}" srcId="{D8370BAF-F047-4FAA-8DC1-7FCA721260B1}" destId="{7E68A895-D35C-4808-9F8E-71B23C6B4DB7}" srcOrd="0" destOrd="0" parTransId="{A522C136-6FEC-46FC-97D5-FF76FF0D9B83}" sibTransId="{E0A69C81-0FB2-4014-8581-0D47167F470A}"/>
    <dgm:cxn modelId="{62107850-3277-4DD2-9FF7-15667F5B9899}" type="presOf" srcId="{895FB9BE-5A90-4685-B452-81C06E4D6E96}" destId="{6EA2A578-564D-4E0D-97C1-CCFFF492996B}" srcOrd="0" destOrd="0" presId="urn:microsoft.com/office/officeart/2005/8/layout/cycle2"/>
    <dgm:cxn modelId="{4462CE52-593D-4812-9418-3E2C942F8B88}" type="presOf" srcId="{69B68A87-B14D-4EBD-BA37-99D30FD21405}" destId="{F8187535-D2A0-4E90-97E8-AD12C7AD73EF}" srcOrd="1" destOrd="0" presId="urn:microsoft.com/office/officeart/2005/8/layout/cycle2"/>
    <dgm:cxn modelId="{9D9EB355-0CCD-4AFD-AA7D-3165DC2E7979}" type="presOf" srcId="{D8370BAF-F047-4FAA-8DC1-7FCA721260B1}" destId="{C9B5C957-F040-4426-AC86-260DEF5ADCF3}" srcOrd="0" destOrd="0" presId="urn:microsoft.com/office/officeart/2005/8/layout/cycle2"/>
    <dgm:cxn modelId="{BB36E457-C829-4B11-A8A3-8A1885DA4148}" type="presOf" srcId="{C5C0AFFE-4847-45DE-AC17-DF0FDDF9A01D}" destId="{F67ADCF0-18A6-468C-8230-A2DA895A4BDF}" srcOrd="0" destOrd="0" presId="urn:microsoft.com/office/officeart/2005/8/layout/cycle2"/>
    <dgm:cxn modelId="{D00B467B-281D-4C16-8C26-03B49B67F5DA}" type="presOf" srcId="{5AE69D11-387D-4009-8654-12C164961B88}" destId="{6ECB9A7E-B03E-4C66-A5F6-68274AC63137}" srcOrd="0" destOrd="0" presId="urn:microsoft.com/office/officeart/2005/8/layout/cycle2"/>
    <dgm:cxn modelId="{61D00C8D-8468-46B8-A3A0-F2CFA8C52455}" type="presOf" srcId="{26BA53FD-81FE-42B1-B8EC-BF0E855D8E5C}" destId="{2E697535-4961-4A24-AA4C-B062DA28C5D1}" srcOrd="0" destOrd="0" presId="urn:microsoft.com/office/officeart/2005/8/layout/cycle2"/>
    <dgm:cxn modelId="{6AA3B691-A93A-4415-965B-374AFC9D763B}" type="presOf" srcId="{B373CF2A-62BC-4F66-9590-D0F1FC2D732B}" destId="{8D2B5794-1378-47A5-9711-4CDC88B70E48}" srcOrd="1" destOrd="0" presId="urn:microsoft.com/office/officeart/2005/8/layout/cycle2"/>
    <dgm:cxn modelId="{4EC5FFB9-BF71-49A7-9748-B37C5689B6D8}" type="presOf" srcId="{44FAD44F-7887-42E4-9722-147182BBAAE9}" destId="{27A4509B-49C8-41AD-940C-85C03F81A3DC}" srcOrd="1" destOrd="0" presId="urn:microsoft.com/office/officeart/2005/8/layout/cycle2"/>
    <dgm:cxn modelId="{AAF3C0BF-94B5-485D-AFCD-3765DE573C31}" srcId="{D8370BAF-F047-4FAA-8DC1-7FCA721260B1}" destId="{57DECC22-49EC-4829-A46C-ABCDDEB5C246}" srcOrd="2" destOrd="0" parTransId="{80E0DDEE-2FA6-42F7-A7EC-5A6484D4CB8F}" sibTransId="{26BA53FD-81FE-42B1-B8EC-BF0E855D8E5C}"/>
    <dgm:cxn modelId="{C0024FC1-7B48-4311-A540-1DF4AF830053}" type="presOf" srcId="{B373CF2A-62BC-4F66-9590-D0F1FC2D732B}" destId="{595C9D3C-0B0A-44A1-A5A4-1F98107C0D1B}" srcOrd="0" destOrd="0" presId="urn:microsoft.com/office/officeart/2005/8/layout/cycle2"/>
    <dgm:cxn modelId="{897416DF-F604-4B24-A09F-1A716645F1C7}" type="presOf" srcId="{E0A69C81-0FB2-4014-8581-0D47167F470A}" destId="{435537B5-75B8-49C0-AD77-3CC10EC55304}" srcOrd="0" destOrd="0" presId="urn:microsoft.com/office/officeart/2005/8/layout/cycle2"/>
    <dgm:cxn modelId="{595C8FE6-D557-4427-8AB2-7F6C79323FE9}" type="presOf" srcId="{7E68A895-D35C-4808-9F8E-71B23C6B4DB7}" destId="{B2E5DA7B-3FE4-4A80-9A67-5FC6E31A2946}" srcOrd="0" destOrd="0" presId="urn:microsoft.com/office/officeart/2005/8/layout/cycle2"/>
    <dgm:cxn modelId="{F52EE6F6-3F36-49E6-B25B-342433B0F47F}" type="presOf" srcId="{57DECC22-49EC-4829-A46C-ABCDDEB5C246}" destId="{8053B3BC-D028-43C3-84DE-A0E7D50B0F80}" srcOrd="0" destOrd="0" presId="urn:microsoft.com/office/officeart/2005/8/layout/cycle2"/>
    <dgm:cxn modelId="{79428DDD-A375-4C3A-A309-2F61DC24A4F1}" type="presParOf" srcId="{C9B5C957-F040-4426-AC86-260DEF5ADCF3}" destId="{B2E5DA7B-3FE4-4A80-9A67-5FC6E31A2946}" srcOrd="0" destOrd="0" presId="urn:microsoft.com/office/officeart/2005/8/layout/cycle2"/>
    <dgm:cxn modelId="{5BDAE890-100B-44AC-9A33-B00C59037137}" type="presParOf" srcId="{C9B5C957-F040-4426-AC86-260DEF5ADCF3}" destId="{435537B5-75B8-49C0-AD77-3CC10EC55304}" srcOrd="1" destOrd="0" presId="urn:microsoft.com/office/officeart/2005/8/layout/cycle2"/>
    <dgm:cxn modelId="{41989613-3EEC-47FD-A11A-CB64467A8F30}" type="presParOf" srcId="{435537B5-75B8-49C0-AD77-3CC10EC55304}" destId="{07D4FE11-058B-4572-B17B-E2798DA58467}" srcOrd="0" destOrd="0" presId="urn:microsoft.com/office/officeart/2005/8/layout/cycle2"/>
    <dgm:cxn modelId="{BBBFC3F7-FAA4-442D-8C23-C52648B6F609}" type="presParOf" srcId="{C9B5C957-F040-4426-AC86-260DEF5ADCF3}" destId="{CDC919E5-8B41-4813-96D5-C2324D230E41}" srcOrd="2" destOrd="0" presId="urn:microsoft.com/office/officeart/2005/8/layout/cycle2"/>
    <dgm:cxn modelId="{22AFCCC1-3BB1-4177-8C0D-68CAD90501C9}" type="presParOf" srcId="{C9B5C957-F040-4426-AC86-260DEF5ADCF3}" destId="{595C9D3C-0B0A-44A1-A5A4-1F98107C0D1B}" srcOrd="3" destOrd="0" presId="urn:microsoft.com/office/officeart/2005/8/layout/cycle2"/>
    <dgm:cxn modelId="{70C06187-6CC3-4227-BD67-D6BEE2715B31}" type="presParOf" srcId="{595C9D3C-0B0A-44A1-A5A4-1F98107C0D1B}" destId="{8D2B5794-1378-47A5-9711-4CDC88B70E48}" srcOrd="0" destOrd="0" presId="urn:microsoft.com/office/officeart/2005/8/layout/cycle2"/>
    <dgm:cxn modelId="{92996C3E-0E50-4709-924A-E3D008FEFE65}" type="presParOf" srcId="{C9B5C957-F040-4426-AC86-260DEF5ADCF3}" destId="{8053B3BC-D028-43C3-84DE-A0E7D50B0F80}" srcOrd="4" destOrd="0" presId="urn:microsoft.com/office/officeart/2005/8/layout/cycle2"/>
    <dgm:cxn modelId="{CB39931E-259C-4DCF-A5A2-032BDE603D92}" type="presParOf" srcId="{C9B5C957-F040-4426-AC86-260DEF5ADCF3}" destId="{2E697535-4961-4A24-AA4C-B062DA28C5D1}" srcOrd="5" destOrd="0" presId="urn:microsoft.com/office/officeart/2005/8/layout/cycle2"/>
    <dgm:cxn modelId="{29854549-C85F-4709-A8C0-E55B5083BB54}" type="presParOf" srcId="{2E697535-4961-4A24-AA4C-B062DA28C5D1}" destId="{E755B5DA-98C3-44B2-9EA3-88EF3626D3EE}" srcOrd="0" destOrd="0" presId="urn:microsoft.com/office/officeart/2005/8/layout/cycle2"/>
    <dgm:cxn modelId="{FBBF31FA-1682-4DA2-880E-42D0F59C14F9}" type="presParOf" srcId="{C9B5C957-F040-4426-AC86-260DEF5ADCF3}" destId="{B160B5F7-75E6-464A-BDA9-135EE23D1FC6}" srcOrd="6" destOrd="0" presId="urn:microsoft.com/office/officeart/2005/8/layout/cycle2"/>
    <dgm:cxn modelId="{290A2B85-CABA-4566-8E06-59F798F66968}" type="presParOf" srcId="{C9B5C957-F040-4426-AC86-260DEF5ADCF3}" destId="{CC06BA08-D6E2-4C46-A394-9E80E7CD6DC0}" srcOrd="7" destOrd="0" presId="urn:microsoft.com/office/officeart/2005/8/layout/cycle2"/>
    <dgm:cxn modelId="{A4131C92-B22C-4D8C-A5C2-10DDB3FEB376}" type="presParOf" srcId="{CC06BA08-D6E2-4C46-A394-9E80E7CD6DC0}" destId="{27A4509B-49C8-41AD-940C-85C03F81A3DC}" srcOrd="0" destOrd="0" presId="urn:microsoft.com/office/officeart/2005/8/layout/cycle2"/>
    <dgm:cxn modelId="{A10C32DF-354A-4F27-8E36-8BE625517A78}" type="presParOf" srcId="{C9B5C957-F040-4426-AC86-260DEF5ADCF3}" destId="{F67ADCF0-18A6-468C-8230-A2DA895A4BDF}" srcOrd="8" destOrd="0" presId="urn:microsoft.com/office/officeart/2005/8/layout/cycle2"/>
    <dgm:cxn modelId="{66ADB348-7723-4D4E-A163-FAE13CF59168}" type="presParOf" srcId="{C9B5C957-F040-4426-AC86-260DEF5ADCF3}" destId="{430BE6B2-E440-4160-93B6-9732274385D5}" srcOrd="9" destOrd="0" presId="urn:microsoft.com/office/officeart/2005/8/layout/cycle2"/>
    <dgm:cxn modelId="{84AF3692-8007-4573-B012-6DC3EB29A071}" type="presParOf" srcId="{430BE6B2-E440-4160-93B6-9732274385D5}" destId="{F8187535-D2A0-4E90-97E8-AD12C7AD73EF}" srcOrd="0" destOrd="0" presId="urn:microsoft.com/office/officeart/2005/8/layout/cycle2"/>
    <dgm:cxn modelId="{81A05001-EF66-4106-95E6-957F2D43E57B}" type="presParOf" srcId="{C9B5C957-F040-4426-AC86-260DEF5ADCF3}" destId="{6ECB9A7E-B03E-4C66-A5F6-68274AC63137}" srcOrd="10" destOrd="0" presId="urn:microsoft.com/office/officeart/2005/8/layout/cycle2"/>
    <dgm:cxn modelId="{BBAFB5D0-9EB5-458D-AA3C-D2DFB8F63261}" type="presParOf" srcId="{C9B5C957-F040-4426-AC86-260DEF5ADCF3}" destId="{6EA2A578-564D-4E0D-97C1-CCFFF492996B}" srcOrd="11" destOrd="0" presId="urn:microsoft.com/office/officeart/2005/8/layout/cycle2"/>
    <dgm:cxn modelId="{69976C2B-64E3-4DD5-8906-02C66877AB3C}" type="presParOf" srcId="{6EA2A578-564D-4E0D-97C1-CCFFF492996B}" destId="{82A1F289-1958-485C-996E-ED5E42D48D1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243142-15AE-4CC7-8656-18CB7F1B95D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60A54CE-CF74-4F56-88D3-EA0FDF151B72}">
      <dgm:prSet/>
      <dgm:spPr/>
      <dgm:t>
        <a:bodyPr/>
        <a:lstStyle/>
        <a:p>
          <a:pPr>
            <a:defRPr cap="all"/>
          </a:pPr>
          <a:r>
            <a:rPr lang="en-US"/>
            <a:t>Emergency Shelter/ Street Outreach</a:t>
          </a:r>
        </a:p>
      </dgm:t>
    </dgm:pt>
    <dgm:pt modelId="{88A0C8F7-1AB1-46CF-8994-2D3492C8B120}" type="parTrans" cxnId="{F28FD780-1E69-443B-BF4A-9F5D17566E06}">
      <dgm:prSet/>
      <dgm:spPr/>
      <dgm:t>
        <a:bodyPr/>
        <a:lstStyle/>
        <a:p>
          <a:endParaRPr lang="en-US"/>
        </a:p>
      </dgm:t>
    </dgm:pt>
    <dgm:pt modelId="{F04A7EFF-221D-4EAD-B6BF-86B4FDDD11DC}" type="sibTrans" cxnId="{F28FD780-1E69-443B-BF4A-9F5D17566E06}">
      <dgm:prSet/>
      <dgm:spPr/>
      <dgm:t>
        <a:bodyPr/>
        <a:lstStyle/>
        <a:p>
          <a:endParaRPr lang="en-US"/>
        </a:p>
      </dgm:t>
    </dgm:pt>
    <dgm:pt modelId="{96A6ECDB-79EA-4AFE-B8A2-A6D0C6A4B498}">
      <dgm:prSet/>
      <dgm:spPr/>
      <dgm:t>
        <a:bodyPr/>
        <a:lstStyle/>
        <a:p>
          <a:pPr>
            <a:defRPr cap="all"/>
          </a:pPr>
          <a:r>
            <a:rPr lang="en-US"/>
            <a:t>Homeless Prevention</a:t>
          </a:r>
        </a:p>
      </dgm:t>
    </dgm:pt>
    <dgm:pt modelId="{FC8D9B63-CCDB-46F8-8214-40093459E4C1}" type="parTrans" cxnId="{80B8A0F9-0BF0-4F11-AC4B-82DBBDF5831F}">
      <dgm:prSet/>
      <dgm:spPr/>
      <dgm:t>
        <a:bodyPr/>
        <a:lstStyle/>
        <a:p>
          <a:endParaRPr lang="en-US"/>
        </a:p>
      </dgm:t>
    </dgm:pt>
    <dgm:pt modelId="{FAC54E23-473A-4C8B-95E8-8732DF1AE89B}" type="sibTrans" cxnId="{80B8A0F9-0BF0-4F11-AC4B-82DBBDF5831F}">
      <dgm:prSet/>
      <dgm:spPr/>
      <dgm:t>
        <a:bodyPr/>
        <a:lstStyle/>
        <a:p>
          <a:endParaRPr lang="en-US"/>
        </a:p>
      </dgm:t>
    </dgm:pt>
    <dgm:pt modelId="{0C820264-002A-4C1B-B2A6-C34A4AE92797}">
      <dgm:prSet/>
      <dgm:spPr/>
      <dgm:t>
        <a:bodyPr/>
        <a:lstStyle/>
        <a:p>
          <a:pPr>
            <a:defRPr cap="all"/>
          </a:pPr>
          <a:r>
            <a:rPr lang="en-US"/>
            <a:t>Rapid Rehousing</a:t>
          </a:r>
        </a:p>
      </dgm:t>
    </dgm:pt>
    <dgm:pt modelId="{537C1F68-1D28-4745-856B-72BAE4292594}" type="parTrans" cxnId="{309EDE8D-E87C-4C93-9EC1-EA15C8C6C979}">
      <dgm:prSet/>
      <dgm:spPr/>
      <dgm:t>
        <a:bodyPr/>
        <a:lstStyle/>
        <a:p>
          <a:endParaRPr lang="en-US"/>
        </a:p>
      </dgm:t>
    </dgm:pt>
    <dgm:pt modelId="{DC77DF83-5C23-4E54-9034-967C2AA65C1D}" type="sibTrans" cxnId="{309EDE8D-E87C-4C93-9EC1-EA15C8C6C979}">
      <dgm:prSet/>
      <dgm:spPr/>
      <dgm:t>
        <a:bodyPr/>
        <a:lstStyle/>
        <a:p>
          <a:endParaRPr lang="en-US"/>
        </a:p>
      </dgm:t>
    </dgm:pt>
    <dgm:pt modelId="{6E07629E-F817-4AC3-876B-629ECFFECDE0}" type="pres">
      <dgm:prSet presAssocID="{5F243142-15AE-4CC7-8656-18CB7F1B95DF}" presName="root" presStyleCnt="0">
        <dgm:presLayoutVars>
          <dgm:dir/>
          <dgm:resizeHandles val="exact"/>
        </dgm:presLayoutVars>
      </dgm:prSet>
      <dgm:spPr/>
    </dgm:pt>
    <dgm:pt modelId="{B136DEC9-E5B0-41E1-9ECB-FF7AE99900CA}" type="pres">
      <dgm:prSet presAssocID="{A60A54CE-CF74-4F56-88D3-EA0FDF151B72}" presName="compNode" presStyleCnt="0"/>
      <dgm:spPr/>
    </dgm:pt>
    <dgm:pt modelId="{52E73269-EF71-40FC-A5AA-48A48B64E19E}" type="pres">
      <dgm:prSet presAssocID="{A60A54CE-CF74-4F56-88D3-EA0FDF151B72}" presName="iconBgRect" presStyleLbl="bgShp" presStyleIdx="0" presStyleCnt="3"/>
      <dgm:spPr>
        <a:prstGeom prst="round2DiagRect">
          <a:avLst>
            <a:gd name="adj1" fmla="val 29727"/>
            <a:gd name="adj2" fmla="val 0"/>
          </a:avLst>
        </a:prstGeom>
      </dgm:spPr>
    </dgm:pt>
    <dgm:pt modelId="{C32D4982-8D56-4364-B06E-7FBF94971A0B}" type="pres">
      <dgm:prSet presAssocID="{A60A54CE-CF74-4F56-88D3-EA0FDF151B7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nt"/>
        </a:ext>
      </dgm:extLst>
    </dgm:pt>
    <dgm:pt modelId="{76CA5486-B88D-4543-8565-1403D9AEDB28}" type="pres">
      <dgm:prSet presAssocID="{A60A54CE-CF74-4F56-88D3-EA0FDF151B72}" presName="spaceRect" presStyleCnt="0"/>
      <dgm:spPr/>
    </dgm:pt>
    <dgm:pt modelId="{C915B720-73D6-4C20-9F40-3C2A2CB3BFF5}" type="pres">
      <dgm:prSet presAssocID="{A60A54CE-CF74-4F56-88D3-EA0FDF151B72}" presName="textRect" presStyleLbl="revTx" presStyleIdx="0" presStyleCnt="3">
        <dgm:presLayoutVars>
          <dgm:chMax val="1"/>
          <dgm:chPref val="1"/>
        </dgm:presLayoutVars>
      </dgm:prSet>
      <dgm:spPr/>
    </dgm:pt>
    <dgm:pt modelId="{B4FB3E6E-D9FC-43B3-BB1C-87F8E32EB2B5}" type="pres">
      <dgm:prSet presAssocID="{F04A7EFF-221D-4EAD-B6BF-86B4FDDD11DC}" presName="sibTrans" presStyleCnt="0"/>
      <dgm:spPr/>
    </dgm:pt>
    <dgm:pt modelId="{42479662-7C78-4B3F-89D4-7C962B11BBD9}" type="pres">
      <dgm:prSet presAssocID="{96A6ECDB-79EA-4AFE-B8A2-A6D0C6A4B498}" presName="compNode" presStyleCnt="0"/>
      <dgm:spPr/>
    </dgm:pt>
    <dgm:pt modelId="{08550DE6-0EB7-4BFA-B988-6128BC3BEA67}" type="pres">
      <dgm:prSet presAssocID="{96A6ECDB-79EA-4AFE-B8A2-A6D0C6A4B498}" presName="iconBgRect" presStyleLbl="bgShp" presStyleIdx="1" presStyleCnt="3"/>
      <dgm:spPr>
        <a:prstGeom prst="round2DiagRect">
          <a:avLst>
            <a:gd name="adj1" fmla="val 29727"/>
            <a:gd name="adj2" fmla="val 0"/>
          </a:avLst>
        </a:prstGeom>
      </dgm:spPr>
    </dgm:pt>
    <dgm:pt modelId="{F8C9B6BA-B800-48CB-9AA1-E8F9E1D6D98F}" type="pres">
      <dgm:prSet presAssocID="{96A6ECDB-79EA-4AFE-B8A2-A6D0C6A4B49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21C9A78F-F95F-409D-ADB4-AA560303086F}" type="pres">
      <dgm:prSet presAssocID="{96A6ECDB-79EA-4AFE-B8A2-A6D0C6A4B498}" presName="spaceRect" presStyleCnt="0"/>
      <dgm:spPr/>
    </dgm:pt>
    <dgm:pt modelId="{BFBDA534-7DA6-4863-AB0F-34DDC55B5599}" type="pres">
      <dgm:prSet presAssocID="{96A6ECDB-79EA-4AFE-B8A2-A6D0C6A4B498}" presName="textRect" presStyleLbl="revTx" presStyleIdx="1" presStyleCnt="3">
        <dgm:presLayoutVars>
          <dgm:chMax val="1"/>
          <dgm:chPref val="1"/>
        </dgm:presLayoutVars>
      </dgm:prSet>
      <dgm:spPr/>
    </dgm:pt>
    <dgm:pt modelId="{E965A6E0-5358-4DBC-9302-9C2DDCFA16F6}" type="pres">
      <dgm:prSet presAssocID="{FAC54E23-473A-4C8B-95E8-8732DF1AE89B}" presName="sibTrans" presStyleCnt="0"/>
      <dgm:spPr/>
    </dgm:pt>
    <dgm:pt modelId="{8298510D-5643-4D12-9D95-6BBE99B1335C}" type="pres">
      <dgm:prSet presAssocID="{0C820264-002A-4C1B-B2A6-C34A4AE92797}" presName="compNode" presStyleCnt="0"/>
      <dgm:spPr/>
    </dgm:pt>
    <dgm:pt modelId="{BBFF6C88-3E47-4E4B-A41B-3F1CFA94900D}" type="pres">
      <dgm:prSet presAssocID="{0C820264-002A-4C1B-B2A6-C34A4AE92797}" presName="iconBgRect" presStyleLbl="bgShp" presStyleIdx="2" presStyleCnt="3"/>
      <dgm:spPr>
        <a:prstGeom prst="round2DiagRect">
          <a:avLst>
            <a:gd name="adj1" fmla="val 29727"/>
            <a:gd name="adj2" fmla="val 0"/>
          </a:avLst>
        </a:prstGeom>
      </dgm:spPr>
    </dgm:pt>
    <dgm:pt modelId="{6F56ACC8-EBD3-4A4E-973E-A46EEFACDAAF}" type="pres">
      <dgm:prSet presAssocID="{0C820264-002A-4C1B-B2A6-C34A4AE927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021DAD03-29F4-4B35-9114-5A55D3128F02}" type="pres">
      <dgm:prSet presAssocID="{0C820264-002A-4C1B-B2A6-C34A4AE92797}" presName="spaceRect" presStyleCnt="0"/>
      <dgm:spPr/>
    </dgm:pt>
    <dgm:pt modelId="{591C0600-42C1-4BE9-95CD-F97E75D03B55}" type="pres">
      <dgm:prSet presAssocID="{0C820264-002A-4C1B-B2A6-C34A4AE92797}" presName="textRect" presStyleLbl="revTx" presStyleIdx="2" presStyleCnt="3">
        <dgm:presLayoutVars>
          <dgm:chMax val="1"/>
          <dgm:chPref val="1"/>
        </dgm:presLayoutVars>
      </dgm:prSet>
      <dgm:spPr/>
    </dgm:pt>
  </dgm:ptLst>
  <dgm:cxnLst>
    <dgm:cxn modelId="{EF0D4505-B209-41C4-9EA5-A662F12FECAE}" type="presOf" srcId="{0C820264-002A-4C1B-B2A6-C34A4AE92797}" destId="{591C0600-42C1-4BE9-95CD-F97E75D03B55}" srcOrd="0" destOrd="0" presId="urn:microsoft.com/office/officeart/2018/5/layout/IconLeafLabelList"/>
    <dgm:cxn modelId="{53451636-34AA-4CF7-A54F-C034DB3A25EF}" type="presOf" srcId="{96A6ECDB-79EA-4AFE-B8A2-A6D0C6A4B498}" destId="{BFBDA534-7DA6-4863-AB0F-34DDC55B5599}" srcOrd="0" destOrd="0" presId="urn:microsoft.com/office/officeart/2018/5/layout/IconLeafLabelList"/>
    <dgm:cxn modelId="{57957453-D8EF-4087-B806-6E246FD322E5}" type="presOf" srcId="{5F243142-15AE-4CC7-8656-18CB7F1B95DF}" destId="{6E07629E-F817-4AC3-876B-629ECFFECDE0}" srcOrd="0" destOrd="0" presId="urn:microsoft.com/office/officeart/2018/5/layout/IconLeafLabelList"/>
    <dgm:cxn modelId="{F28FD780-1E69-443B-BF4A-9F5D17566E06}" srcId="{5F243142-15AE-4CC7-8656-18CB7F1B95DF}" destId="{A60A54CE-CF74-4F56-88D3-EA0FDF151B72}" srcOrd="0" destOrd="0" parTransId="{88A0C8F7-1AB1-46CF-8994-2D3492C8B120}" sibTransId="{F04A7EFF-221D-4EAD-B6BF-86B4FDDD11DC}"/>
    <dgm:cxn modelId="{309EDE8D-E87C-4C93-9EC1-EA15C8C6C979}" srcId="{5F243142-15AE-4CC7-8656-18CB7F1B95DF}" destId="{0C820264-002A-4C1B-B2A6-C34A4AE92797}" srcOrd="2" destOrd="0" parTransId="{537C1F68-1D28-4745-856B-72BAE4292594}" sibTransId="{DC77DF83-5C23-4E54-9034-967C2AA65C1D}"/>
    <dgm:cxn modelId="{80B8A0F9-0BF0-4F11-AC4B-82DBBDF5831F}" srcId="{5F243142-15AE-4CC7-8656-18CB7F1B95DF}" destId="{96A6ECDB-79EA-4AFE-B8A2-A6D0C6A4B498}" srcOrd="1" destOrd="0" parTransId="{FC8D9B63-CCDB-46F8-8214-40093459E4C1}" sibTransId="{FAC54E23-473A-4C8B-95E8-8732DF1AE89B}"/>
    <dgm:cxn modelId="{33EEDCFC-9703-44D3-9D7C-0BE9039CF5EC}" type="presOf" srcId="{A60A54CE-CF74-4F56-88D3-EA0FDF151B72}" destId="{C915B720-73D6-4C20-9F40-3C2A2CB3BFF5}" srcOrd="0" destOrd="0" presId="urn:microsoft.com/office/officeart/2018/5/layout/IconLeafLabelList"/>
    <dgm:cxn modelId="{64AED9BB-C7B2-4B1C-BDA8-282B9E80C1E1}" type="presParOf" srcId="{6E07629E-F817-4AC3-876B-629ECFFECDE0}" destId="{B136DEC9-E5B0-41E1-9ECB-FF7AE99900CA}" srcOrd="0" destOrd="0" presId="urn:microsoft.com/office/officeart/2018/5/layout/IconLeafLabelList"/>
    <dgm:cxn modelId="{09D9D57F-D7C8-4DCA-B6EB-0C583AD5F0F2}" type="presParOf" srcId="{B136DEC9-E5B0-41E1-9ECB-FF7AE99900CA}" destId="{52E73269-EF71-40FC-A5AA-48A48B64E19E}" srcOrd="0" destOrd="0" presId="urn:microsoft.com/office/officeart/2018/5/layout/IconLeafLabelList"/>
    <dgm:cxn modelId="{E7B5E322-6170-4D42-BFF3-9991FB4EBA65}" type="presParOf" srcId="{B136DEC9-E5B0-41E1-9ECB-FF7AE99900CA}" destId="{C32D4982-8D56-4364-B06E-7FBF94971A0B}" srcOrd="1" destOrd="0" presId="urn:microsoft.com/office/officeart/2018/5/layout/IconLeafLabelList"/>
    <dgm:cxn modelId="{8723EE76-FA2E-4C03-BDAC-86E34B7EDA18}" type="presParOf" srcId="{B136DEC9-E5B0-41E1-9ECB-FF7AE99900CA}" destId="{76CA5486-B88D-4543-8565-1403D9AEDB28}" srcOrd="2" destOrd="0" presId="urn:microsoft.com/office/officeart/2018/5/layout/IconLeafLabelList"/>
    <dgm:cxn modelId="{7E01AEF9-84B1-4C43-A65E-4AFFC109DBDF}" type="presParOf" srcId="{B136DEC9-E5B0-41E1-9ECB-FF7AE99900CA}" destId="{C915B720-73D6-4C20-9F40-3C2A2CB3BFF5}" srcOrd="3" destOrd="0" presId="urn:microsoft.com/office/officeart/2018/5/layout/IconLeafLabelList"/>
    <dgm:cxn modelId="{03D6F9AF-31CE-4936-9153-10F3A0676B1E}" type="presParOf" srcId="{6E07629E-F817-4AC3-876B-629ECFFECDE0}" destId="{B4FB3E6E-D9FC-43B3-BB1C-87F8E32EB2B5}" srcOrd="1" destOrd="0" presId="urn:microsoft.com/office/officeart/2018/5/layout/IconLeafLabelList"/>
    <dgm:cxn modelId="{6C22D87F-9E93-4BA2-B77F-2DCDDBE8129E}" type="presParOf" srcId="{6E07629E-F817-4AC3-876B-629ECFFECDE0}" destId="{42479662-7C78-4B3F-89D4-7C962B11BBD9}" srcOrd="2" destOrd="0" presId="urn:microsoft.com/office/officeart/2018/5/layout/IconLeafLabelList"/>
    <dgm:cxn modelId="{C61DAD68-CA6E-4DA8-B27F-7C72B957EB9B}" type="presParOf" srcId="{42479662-7C78-4B3F-89D4-7C962B11BBD9}" destId="{08550DE6-0EB7-4BFA-B988-6128BC3BEA67}" srcOrd="0" destOrd="0" presId="urn:microsoft.com/office/officeart/2018/5/layout/IconLeafLabelList"/>
    <dgm:cxn modelId="{5A8A8049-309B-466A-8EB3-5080ED95718C}" type="presParOf" srcId="{42479662-7C78-4B3F-89D4-7C962B11BBD9}" destId="{F8C9B6BA-B800-48CB-9AA1-E8F9E1D6D98F}" srcOrd="1" destOrd="0" presId="urn:microsoft.com/office/officeart/2018/5/layout/IconLeafLabelList"/>
    <dgm:cxn modelId="{C177878C-C890-4FC8-9F2E-DE9D093DC015}" type="presParOf" srcId="{42479662-7C78-4B3F-89D4-7C962B11BBD9}" destId="{21C9A78F-F95F-409D-ADB4-AA560303086F}" srcOrd="2" destOrd="0" presId="urn:microsoft.com/office/officeart/2018/5/layout/IconLeafLabelList"/>
    <dgm:cxn modelId="{5E306C15-15D9-4DA9-8AE0-B44DD0B4DC7E}" type="presParOf" srcId="{42479662-7C78-4B3F-89D4-7C962B11BBD9}" destId="{BFBDA534-7DA6-4863-AB0F-34DDC55B5599}" srcOrd="3" destOrd="0" presId="urn:microsoft.com/office/officeart/2018/5/layout/IconLeafLabelList"/>
    <dgm:cxn modelId="{B8F7B784-31A3-4D7D-935F-954410AF1938}" type="presParOf" srcId="{6E07629E-F817-4AC3-876B-629ECFFECDE0}" destId="{E965A6E0-5358-4DBC-9302-9C2DDCFA16F6}" srcOrd="3" destOrd="0" presId="urn:microsoft.com/office/officeart/2018/5/layout/IconLeafLabelList"/>
    <dgm:cxn modelId="{059039F7-2505-4E39-8362-43631A0BB953}" type="presParOf" srcId="{6E07629E-F817-4AC3-876B-629ECFFECDE0}" destId="{8298510D-5643-4D12-9D95-6BBE99B1335C}" srcOrd="4" destOrd="0" presId="urn:microsoft.com/office/officeart/2018/5/layout/IconLeafLabelList"/>
    <dgm:cxn modelId="{2CCF6BEC-6CA2-44B8-81F5-EDB76BE0CB95}" type="presParOf" srcId="{8298510D-5643-4D12-9D95-6BBE99B1335C}" destId="{BBFF6C88-3E47-4E4B-A41B-3F1CFA94900D}" srcOrd="0" destOrd="0" presId="urn:microsoft.com/office/officeart/2018/5/layout/IconLeafLabelList"/>
    <dgm:cxn modelId="{A2AAD36B-2DBF-4BC8-86D2-4417ACF33754}" type="presParOf" srcId="{8298510D-5643-4D12-9D95-6BBE99B1335C}" destId="{6F56ACC8-EBD3-4A4E-973E-A46EEFACDAAF}" srcOrd="1" destOrd="0" presId="urn:microsoft.com/office/officeart/2018/5/layout/IconLeafLabelList"/>
    <dgm:cxn modelId="{C56B914D-687C-411C-A9A9-53F676C20992}" type="presParOf" srcId="{8298510D-5643-4D12-9D95-6BBE99B1335C}" destId="{021DAD03-29F4-4B35-9114-5A55D3128F02}" srcOrd="2" destOrd="0" presId="urn:microsoft.com/office/officeart/2018/5/layout/IconLeafLabelList"/>
    <dgm:cxn modelId="{BF594B57-1046-467D-8DA0-7DB686D0C41B}" type="presParOf" srcId="{8298510D-5643-4D12-9D95-6BBE99B1335C}" destId="{591C0600-42C1-4BE9-95CD-F97E75D03B5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721B3D-81D0-4470-A82C-9653E121B4B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B72B29C-0BF8-4B8C-82DE-02C329C4D883}">
      <dgm:prSet/>
      <dgm:spPr/>
      <dgm:t>
        <a:bodyPr/>
        <a:lstStyle/>
        <a:p>
          <a:r>
            <a:rPr lang="en-US"/>
            <a:t>Essential services to unhoused population</a:t>
          </a:r>
        </a:p>
      </dgm:t>
    </dgm:pt>
    <dgm:pt modelId="{E34CCFC7-876C-4D52-BDEE-5E2F6A55E104}" type="parTrans" cxnId="{5AAF705B-1DD1-4839-9EA8-632680BB8E3B}">
      <dgm:prSet/>
      <dgm:spPr/>
      <dgm:t>
        <a:bodyPr/>
        <a:lstStyle/>
        <a:p>
          <a:endParaRPr lang="en-US"/>
        </a:p>
      </dgm:t>
    </dgm:pt>
    <dgm:pt modelId="{5237A1FA-A5AE-43AC-BC46-7801E23A94BF}" type="sibTrans" cxnId="{5AAF705B-1DD1-4839-9EA8-632680BB8E3B}">
      <dgm:prSet/>
      <dgm:spPr/>
      <dgm:t>
        <a:bodyPr/>
        <a:lstStyle/>
        <a:p>
          <a:endParaRPr lang="en-US"/>
        </a:p>
      </dgm:t>
    </dgm:pt>
    <dgm:pt modelId="{85EECB60-4CEE-4115-B2B7-6944EC355FA2}">
      <dgm:prSet/>
      <dgm:spPr/>
      <dgm:t>
        <a:bodyPr/>
        <a:lstStyle/>
        <a:p>
          <a:r>
            <a:rPr lang="en-US"/>
            <a:t>Salaries for street outreach workers</a:t>
          </a:r>
        </a:p>
      </dgm:t>
    </dgm:pt>
    <dgm:pt modelId="{DCD5C5A9-A874-474C-841B-D8B4AE5F1A13}" type="parTrans" cxnId="{97B9B41E-D802-4F4C-B60A-46DAD40DEC30}">
      <dgm:prSet/>
      <dgm:spPr/>
      <dgm:t>
        <a:bodyPr/>
        <a:lstStyle/>
        <a:p>
          <a:endParaRPr lang="en-US"/>
        </a:p>
      </dgm:t>
    </dgm:pt>
    <dgm:pt modelId="{443717E9-B592-4031-B31F-FE622ABD51C9}" type="sibTrans" cxnId="{97B9B41E-D802-4F4C-B60A-46DAD40DEC30}">
      <dgm:prSet/>
      <dgm:spPr/>
      <dgm:t>
        <a:bodyPr/>
        <a:lstStyle/>
        <a:p>
          <a:endParaRPr lang="en-US"/>
        </a:p>
      </dgm:t>
    </dgm:pt>
    <dgm:pt modelId="{061DD2C8-602F-4793-B4AF-6403CAED55D9}">
      <dgm:prSet/>
      <dgm:spPr/>
      <dgm:t>
        <a:bodyPr/>
        <a:lstStyle/>
        <a:p>
          <a:r>
            <a:rPr lang="en-US"/>
            <a:t>Day shelter operations </a:t>
          </a:r>
        </a:p>
      </dgm:t>
    </dgm:pt>
    <dgm:pt modelId="{56CC64FB-71C9-4822-A3AB-F3C877EC209E}" type="parTrans" cxnId="{08634F2D-D6E4-42CB-A351-6C259217EA82}">
      <dgm:prSet/>
      <dgm:spPr/>
      <dgm:t>
        <a:bodyPr/>
        <a:lstStyle/>
        <a:p>
          <a:endParaRPr lang="en-US"/>
        </a:p>
      </dgm:t>
    </dgm:pt>
    <dgm:pt modelId="{34C522C2-9AB3-4B47-B34A-6F1EBB707950}" type="sibTrans" cxnId="{08634F2D-D6E4-42CB-A351-6C259217EA82}">
      <dgm:prSet/>
      <dgm:spPr/>
      <dgm:t>
        <a:bodyPr/>
        <a:lstStyle/>
        <a:p>
          <a:endParaRPr lang="en-US"/>
        </a:p>
      </dgm:t>
    </dgm:pt>
    <dgm:pt modelId="{0E5F0AA5-E127-49C6-BEA6-E0E14AD76667}">
      <dgm:prSet/>
      <dgm:spPr/>
      <dgm:t>
        <a:bodyPr/>
        <a:lstStyle/>
        <a:p>
          <a:r>
            <a:rPr lang="en-US"/>
            <a:t>Homeless shelter operations or renovation</a:t>
          </a:r>
        </a:p>
      </dgm:t>
    </dgm:pt>
    <dgm:pt modelId="{F061BE7C-CABB-4764-A3D1-0214A8BC5F9E}" type="parTrans" cxnId="{EDEA1A0C-6C43-4F82-A9B3-8AFD5038230C}">
      <dgm:prSet/>
      <dgm:spPr/>
      <dgm:t>
        <a:bodyPr/>
        <a:lstStyle/>
        <a:p>
          <a:endParaRPr lang="en-US"/>
        </a:p>
      </dgm:t>
    </dgm:pt>
    <dgm:pt modelId="{5A7CD347-20E4-4567-9A05-5AABB27C697D}" type="sibTrans" cxnId="{EDEA1A0C-6C43-4F82-A9B3-8AFD5038230C}">
      <dgm:prSet/>
      <dgm:spPr/>
      <dgm:t>
        <a:bodyPr/>
        <a:lstStyle/>
        <a:p>
          <a:endParaRPr lang="en-US"/>
        </a:p>
      </dgm:t>
    </dgm:pt>
    <dgm:pt modelId="{0B1BE746-A00B-481C-BF35-69764D946E84}">
      <dgm:prSet/>
      <dgm:spPr/>
      <dgm:t>
        <a:bodyPr/>
        <a:lstStyle/>
        <a:p>
          <a:r>
            <a:rPr lang="en-US" dirty="0"/>
            <a:t>Diversion services to prevent homelessness</a:t>
          </a:r>
        </a:p>
      </dgm:t>
    </dgm:pt>
    <dgm:pt modelId="{03B55893-4175-410B-AF19-1A9808773A96}" type="parTrans" cxnId="{DC0E0C0A-BD99-4541-8F42-C025820BBAD7}">
      <dgm:prSet/>
      <dgm:spPr/>
      <dgm:t>
        <a:bodyPr/>
        <a:lstStyle/>
        <a:p>
          <a:endParaRPr lang="en-US"/>
        </a:p>
      </dgm:t>
    </dgm:pt>
    <dgm:pt modelId="{748753B8-5723-4301-8360-0212D299C5DA}" type="sibTrans" cxnId="{DC0E0C0A-BD99-4541-8F42-C025820BBAD7}">
      <dgm:prSet/>
      <dgm:spPr/>
      <dgm:t>
        <a:bodyPr/>
        <a:lstStyle/>
        <a:p>
          <a:endParaRPr lang="en-US"/>
        </a:p>
      </dgm:t>
    </dgm:pt>
    <dgm:pt modelId="{C5006F9D-248A-4658-9E1C-E0BB7B8B0C60}" type="pres">
      <dgm:prSet presAssocID="{CC721B3D-81D0-4470-A82C-9653E121B4B4}" presName="diagram" presStyleCnt="0">
        <dgm:presLayoutVars>
          <dgm:dir/>
          <dgm:resizeHandles val="exact"/>
        </dgm:presLayoutVars>
      </dgm:prSet>
      <dgm:spPr/>
    </dgm:pt>
    <dgm:pt modelId="{990172A1-DD17-4C57-8617-01205855DFF5}" type="pres">
      <dgm:prSet presAssocID="{2B72B29C-0BF8-4B8C-82DE-02C329C4D883}" presName="node" presStyleLbl="node1" presStyleIdx="0" presStyleCnt="5">
        <dgm:presLayoutVars>
          <dgm:bulletEnabled val="1"/>
        </dgm:presLayoutVars>
      </dgm:prSet>
      <dgm:spPr/>
    </dgm:pt>
    <dgm:pt modelId="{FE0F8DA2-9F3A-4A01-B7B3-755C32AEE0FF}" type="pres">
      <dgm:prSet presAssocID="{5237A1FA-A5AE-43AC-BC46-7801E23A94BF}" presName="sibTrans" presStyleCnt="0"/>
      <dgm:spPr/>
    </dgm:pt>
    <dgm:pt modelId="{D0F252F5-C321-4D5F-9C40-3067B7E95F2E}" type="pres">
      <dgm:prSet presAssocID="{85EECB60-4CEE-4115-B2B7-6944EC355FA2}" presName="node" presStyleLbl="node1" presStyleIdx="1" presStyleCnt="5">
        <dgm:presLayoutVars>
          <dgm:bulletEnabled val="1"/>
        </dgm:presLayoutVars>
      </dgm:prSet>
      <dgm:spPr/>
    </dgm:pt>
    <dgm:pt modelId="{2CFE50E2-2CFF-4661-AB1A-AA8ADFE124C3}" type="pres">
      <dgm:prSet presAssocID="{443717E9-B592-4031-B31F-FE622ABD51C9}" presName="sibTrans" presStyleCnt="0"/>
      <dgm:spPr/>
    </dgm:pt>
    <dgm:pt modelId="{EC70530E-B722-44AF-8C8F-C2FF52E0D194}" type="pres">
      <dgm:prSet presAssocID="{061DD2C8-602F-4793-B4AF-6403CAED55D9}" presName="node" presStyleLbl="node1" presStyleIdx="2" presStyleCnt="5">
        <dgm:presLayoutVars>
          <dgm:bulletEnabled val="1"/>
        </dgm:presLayoutVars>
      </dgm:prSet>
      <dgm:spPr/>
    </dgm:pt>
    <dgm:pt modelId="{BD3FE523-2CC0-42BC-8B44-EAC6F9B95FF6}" type="pres">
      <dgm:prSet presAssocID="{34C522C2-9AB3-4B47-B34A-6F1EBB707950}" presName="sibTrans" presStyleCnt="0"/>
      <dgm:spPr/>
    </dgm:pt>
    <dgm:pt modelId="{785639A6-CB48-4DF7-97B1-A6480BC7B8B8}" type="pres">
      <dgm:prSet presAssocID="{0E5F0AA5-E127-49C6-BEA6-E0E14AD76667}" presName="node" presStyleLbl="node1" presStyleIdx="3" presStyleCnt="5">
        <dgm:presLayoutVars>
          <dgm:bulletEnabled val="1"/>
        </dgm:presLayoutVars>
      </dgm:prSet>
      <dgm:spPr/>
    </dgm:pt>
    <dgm:pt modelId="{0792C3A9-D651-435F-92B8-DBB0E9387ECB}" type="pres">
      <dgm:prSet presAssocID="{5A7CD347-20E4-4567-9A05-5AABB27C697D}" presName="sibTrans" presStyleCnt="0"/>
      <dgm:spPr/>
    </dgm:pt>
    <dgm:pt modelId="{77C75592-5C20-4E35-BA0E-5772954AEDD1}" type="pres">
      <dgm:prSet presAssocID="{0B1BE746-A00B-481C-BF35-69764D946E84}" presName="node" presStyleLbl="node1" presStyleIdx="4" presStyleCnt="5">
        <dgm:presLayoutVars>
          <dgm:bulletEnabled val="1"/>
        </dgm:presLayoutVars>
      </dgm:prSet>
      <dgm:spPr/>
    </dgm:pt>
  </dgm:ptLst>
  <dgm:cxnLst>
    <dgm:cxn modelId="{DC0E0C0A-BD99-4541-8F42-C025820BBAD7}" srcId="{CC721B3D-81D0-4470-A82C-9653E121B4B4}" destId="{0B1BE746-A00B-481C-BF35-69764D946E84}" srcOrd="4" destOrd="0" parTransId="{03B55893-4175-410B-AF19-1A9808773A96}" sibTransId="{748753B8-5723-4301-8360-0212D299C5DA}"/>
    <dgm:cxn modelId="{EDEA1A0C-6C43-4F82-A9B3-8AFD5038230C}" srcId="{CC721B3D-81D0-4470-A82C-9653E121B4B4}" destId="{0E5F0AA5-E127-49C6-BEA6-E0E14AD76667}" srcOrd="3" destOrd="0" parTransId="{F061BE7C-CABB-4764-A3D1-0214A8BC5F9E}" sibTransId="{5A7CD347-20E4-4567-9A05-5AABB27C697D}"/>
    <dgm:cxn modelId="{97B9B41E-D802-4F4C-B60A-46DAD40DEC30}" srcId="{CC721B3D-81D0-4470-A82C-9653E121B4B4}" destId="{85EECB60-4CEE-4115-B2B7-6944EC355FA2}" srcOrd="1" destOrd="0" parTransId="{DCD5C5A9-A874-474C-841B-D8B4AE5F1A13}" sibTransId="{443717E9-B592-4031-B31F-FE622ABD51C9}"/>
    <dgm:cxn modelId="{08634F2D-D6E4-42CB-A351-6C259217EA82}" srcId="{CC721B3D-81D0-4470-A82C-9653E121B4B4}" destId="{061DD2C8-602F-4793-B4AF-6403CAED55D9}" srcOrd="2" destOrd="0" parTransId="{56CC64FB-71C9-4822-A3AB-F3C877EC209E}" sibTransId="{34C522C2-9AB3-4B47-B34A-6F1EBB707950}"/>
    <dgm:cxn modelId="{5AAF705B-1DD1-4839-9EA8-632680BB8E3B}" srcId="{CC721B3D-81D0-4470-A82C-9653E121B4B4}" destId="{2B72B29C-0BF8-4B8C-82DE-02C329C4D883}" srcOrd="0" destOrd="0" parTransId="{E34CCFC7-876C-4D52-BDEE-5E2F6A55E104}" sibTransId="{5237A1FA-A5AE-43AC-BC46-7801E23A94BF}"/>
    <dgm:cxn modelId="{47E5794A-CA15-4A26-B974-EE0D6354B2F8}" type="presOf" srcId="{85EECB60-4CEE-4115-B2B7-6944EC355FA2}" destId="{D0F252F5-C321-4D5F-9C40-3067B7E95F2E}" srcOrd="0" destOrd="0" presId="urn:microsoft.com/office/officeart/2005/8/layout/default"/>
    <dgm:cxn modelId="{C8D3A06C-F741-4F79-9587-77B7B94B23F5}" type="presOf" srcId="{061DD2C8-602F-4793-B4AF-6403CAED55D9}" destId="{EC70530E-B722-44AF-8C8F-C2FF52E0D194}" srcOrd="0" destOrd="0" presId="urn:microsoft.com/office/officeart/2005/8/layout/default"/>
    <dgm:cxn modelId="{3775A653-03B6-4AA7-B599-26F88E5E082B}" type="presOf" srcId="{0E5F0AA5-E127-49C6-BEA6-E0E14AD76667}" destId="{785639A6-CB48-4DF7-97B1-A6480BC7B8B8}" srcOrd="0" destOrd="0" presId="urn:microsoft.com/office/officeart/2005/8/layout/default"/>
    <dgm:cxn modelId="{EEA67757-7961-43A3-A2CB-05A85CDDAFC8}" type="presOf" srcId="{2B72B29C-0BF8-4B8C-82DE-02C329C4D883}" destId="{990172A1-DD17-4C57-8617-01205855DFF5}" srcOrd="0" destOrd="0" presId="urn:microsoft.com/office/officeart/2005/8/layout/default"/>
    <dgm:cxn modelId="{4F960CB7-D756-4AB0-A379-85EF1FDEBE7C}" type="presOf" srcId="{0B1BE746-A00B-481C-BF35-69764D946E84}" destId="{77C75592-5C20-4E35-BA0E-5772954AEDD1}" srcOrd="0" destOrd="0" presId="urn:microsoft.com/office/officeart/2005/8/layout/default"/>
    <dgm:cxn modelId="{127546FB-9BD1-4171-B0C2-575FA9414666}" type="presOf" srcId="{CC721B3D-81D0-4470-A82C-9653E121B4B4}" destId="{C5006F9D-248A-4658-9E1C-E0BB7B8B0C60}" srcOrd="0" destOrd="0" presId="urn:microsoft.com/office/officeart/2005/8/layout/default"/>
    <dgm:cxn modelId="{07FB0765-A3CB-4D4B-A141-19B0EDF80FE5}" type="presParOf" srcId="{C5006F9D-248A-4658-9E1C-E0BB7B8B0C60}" destId="{990172A1-DD17-4C57-8617-01205855DFF5}" srcOrd="0" destOrd="0" presId="urn:microsoft.com/office/officeart/2005/8/layout/default"/>
    <dgm:cxn modelId="{CA15DFA6-E5A4-4454-8BE3-C9A84FD968A0}" type="presParOf" srcId="{C5006F9D-248A-4658-9E1C-E0BB7B8B0C60}" destId="{FE0F8DA2-9F3A-4A01-B7B3-755C32AEE0FF}" srcOrd="1" destOrd="0" presId="urn:microsoft.com/office/officeart/2005/8/layout/default"/>
    <dgm:cxn modelId="{E1713771-58E4-410F-9EBA-D7DA155F76D5}" type="presParOf" srcId="{C5006F9D-248A-4658-9E1C-E0BB7B8B0C60}" destId="{D0F252F5-C321-4D5F-9C40-3067B7E95F2E}" srcOrd="2" destOrd="0" presId="urn:microsoft.com/office/officeart/2005/8/layout/default"/>
    <dgm:cxn modelId="{83076120-FAC9-4FB1-BC6E-1A78FD162A37}" type="presParOf" srcId="{C5006F9D-248A-4658-9E1C-E0BB7B8B0C60}" destId="{2CFE50E2-2CFF-4661-AB1A-AA8ADFE124C3}" srcOrd="3" destOrd="0" presId="urn:microsoft.com/office/officeart/2005/8/layout/default"/>
    <dgm:cxn modelId="{072E7E6C-C038-4A9E-9B2C-5C39B63E095D}" type="presParOf" srcId="{C5006F9D-248A-4658-9E1C-E0BB7B8B0C60}" destId="{EC70530E-B722-44AF-8C8F-C2FF52E0D194}" srcOrd="4" destOrd="0" presId="urn:microsoft.com/office/officeart/2005/8/layout/default"/>
    <dgm:cxn modelId="{44A7E644-5ADB-43E4-9775-3332306085AD}" type="presParOf" srcId="{C5006F9D-248A-4658-9E1C-E0BB7B8B0C60}" destId="{BD3FE523-2CC0-42BC-8B44-EAC6F9B95FF6}" srcOrd="5" destOrd="0" presId="urn:microsoft.com/office/officeart/2005/8/layout/default"/>
    <dgm:cxn modelId="{EF106D7B-E99D-4F58-A732-577C2B2CB017}" type="presParOf" srcId="{C5006F9D-248A-4658-9E1C-E0BB7B8B0C60}" destId="{785639A6-CB48-4DF7-97B1-A6480BC7B8B8}" srcOrd="6" destOrd="0" presId="urn:microsoft.com/office/officeart/2005/8/layout/default"/>
    <dgm:cxn modelId="{6DE89E97-D814-46EF-8DB9-9C291525F220}" type="presParOf" srcId="{C5006F9D-248A-4658-9E1C-E0BB7B8B0C60}" destId="{0792C3A9-D651-435F-92B8-DBB0E9387ECB}" srcOrd="7" destOrd="0" presId="urn:microsoft.com/office/officeart/2005/8/layout/default"/>
    <dgm:cxn modelId="{7660075B-74E7-4B94-87DC-C23333220AB8}" type="presParOf" srcId="{C5006F9D-248A-4658-9E1C-E0BB7B8B0C60}" destId="{77C75592-5C20-4E35-BA0E-5772954AEDD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C1D225-2F58-4A88-92BC-4F2C9D9629A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2CA43F6-75DC-405C-B23D-61D6BECD2700}">
      <dgm:prSet/>
      <dgm:spPr/>
      <dgm:t>
        <a:bodyPr/>
        <a:lstStyle/>
        <a:p>
          <a:r>
            <a:rPr lang="en-US"/>
            <a:t>Case management </a:t>
          </a:r>
        </a:p>
      </dgm:t>
    </dgm:pt>
    <dgm:pt modelId="{282A77A6-89B5-4E61-BC3E-BB4E482A9866}" type="parTrans" cxnId="{02AAFAA5-7103-42D4-AEC0-4F452CBB08AE}">
      <dgm:prSet/>
      <dgm:spPr/>
      <dgm:t>
        <a:bodyPr/>
        <a:lstStyle/>
        <a:p>
          <a:endParaRPr lang="en-US"/>
        </a:p>
      </dgm:t>
    </dgm:pt>
    <dgm:pt modelId="{A999C3D9-7CB7-43F8-9228-4B4E2F188CB2}" type="sibTrans" cxnId="{02AAFAA5-7103-42D4-AEC0-4F452CBB08AE}">
      <dgm:prSet/>
      <dgm:spPr/>
      <dgm:t>
        <a:bodyPr/>
        <a:lstStyle/>
        <a:p>
          <a:endParaRPr lang="en-US"/>
        </a:p>
      </dgm:t>
    </dgm:pt>
    <dgm:pt modelId="{7BCFAB88-1426-491B-983A-B27A179693BA}">
      <dgm:prSet/>
      <dgm:spPr/>
      <dgm:t>
        <a:bodyPr/>
        <a:lstStyle/>
        <a:p>
          <a:r>
            <a:rPr lang="en-US"/>
            <a:t>Financial assistance to prevent homelessness within 14 days</a:t>
          </a:r>
        </a:p>
      </dgm:t>
    </dgm:pt>
    <dgm:pt modelId="{B6721A5A-5173-4B67-8D28-2A70A2935C7F}" type="parTrans" cxnId="{6D799E46-FABD-44F1-BD19-D8BE2ACA2FF1}">
      <dgm:prSet/>
      <dgm:spPr/>
      <dgm:t>
        <a:bodyPr/>
        <a:lstStyle/>
        <a:p>
          <a:endParaRPr lang="en-US"/>
        </a:p>
      </dgm:t>
    </dgm:pt>
    <dgm:pt modelId="{EF288343-72BD-45EC-B6EA-4257AECCE46D}" type="sibTrans" cxnId="{6D799E46-FABD-44F1-BD19-D8BE2ACA2FF1}">
      <dgm:prSet/>
      <dgm:spPr/>
      <dgm:t>
        <a:bodyPr/>
        <a:lstStyle/>
        <a:p>
          <a:endParaRPr lang="en-US"/>
        </a:p>
      </dgm:t>
    </dgm:pt>
    <dgm:pt modelId="{1364DABA-2343-4560-B41C-91187B7A4C7B}">
      <dgm:prSet/>
      <dgm:spPr/>
      <dgm:t>
        <a:bodyPr/>
        <a:lstStyle/>
        <a:p>
          <a:r>
            <a:rPr lang="en-US"/>
            <a:t>Income limits apply </a:t>
          </a:r>
        </a:p>
      </dgm:t>
    </dgm:pt>
    <dgm:pt modelId="{E0554185-2B37-4D2D-AECD-A2360088671C}" type="parTrans" cxnId="{2122C78A-F99E-4B48-9271-6E70730BD1FD}">
      <dgm:prSet/>
      <dgm:spPr/>
      <dgm:t>
        <a:bodyPr/>
        <a:lstStyle/>
        <a:p>
          <a:endParaRPr lang="en-US"/>
        </a:p>
      </dgm:t>
    </dgm:pt>
    <dgm:pt modelId="{3E45AEAE-C6C1-4118-B4AF-8D661C1F2BDE}" type="sibTrans" cxnId="{2122C78A-F99E-4B48-9271-6E70730BD1FD}">
      <dgm:prSet/>
      <dgm:spPr/>
      <dgm:t>
        <a:bodyPr/>
        <a:lstStyle/>
        <a:p>
          <a:endParaRPr lang="en-US"/>
        </a:p>
      </dgm:t>
    </dgm:pt>
    <dgm:pt modelId="{7C249891-2CAF-4CF5-8CD2-28C08A2627E2}" type="pres">
      <dgm:prSet presAssocID="{49C1D225-2F58-4A88-92BC-4F2C9D9629A1}" presName="linear" presStyleCnt="0">
        <dgm:presLayoutVars>
          <dgm:animLvl val="lvl"/>
          <dgm:resizeHandles val="exact"/>
        </dgm:presLayoutVars>
      </dgm:prSet>
      <dgm:spPr/>
    </dgm:pt>
    <dgm:pt modelId="{CAE1C930-B4E4-404B-BAB5-0C9BA2CAD756}" type="pres">
      <dgm:prSet presAssocID="{02CA43F6-75DC-405C-B23D-61D6BECD2700}" presName="parentText" presStyleLbl="node1" presStyleIdx="0" presStyleCnt="3">
        <dgm:presLayoutVars>
          <dgm:chMax val="0"/>
          <dgm:bulletEnabled val="1"/>
        </dgm:presLayoutVars>
      </dgm:prSet>
      <dgm:spPr/>
    </dgm:pt>
    <dgm:pt modelId="{4DFD425A-4EED-4147-BD76-AEE95B8A934B}" type="pres">
      <dgm:prSet presAssocID="{A999C3D9-7CB7-43F8-9228-4B4E2F188CB2}" presName="spacer" presStyleCnt="0"/>
      <dgm:spPr/>
    </dgm:pt>
    <dgm:pt modelId="{BDDA2605-E2FF-4B27-9E5F-969EBAD4F975}" type="pres">
      <dgm:prSet presAssocID="{7BCFAB88-1426-491B-983A-B27A179693BA}" presName="parentText" presStyleLbl="node1" presStyleIdx="1" presStyleCnt="3">
        <dgm:presLayoutVars>
          <dgm:chMax val="0"/>
          <dgm:bulletEnabled val="1"/>
        </dgm:presLayoutVars>
      </dgm:prSet>
      <dgm:spPr/>
    </dgm:pt>
    <dgm:pt modelId="{F4D3672D-ECA1-4659-A0AD-7753E0E2B670}" type="pres">
      <dgm:prSet presAssocID="{EF288343-72BD-45EC-B6EA-4257AECCE46D}" presName="spacer" presStyleCnt="0"/>
      <dgm:spPr/>
    </dgm:pt>
    <dgm:pt modelId="{739327D1-B78B-459B-A20E-A9B55982DCFD}" type="pres">
      <dgm:prSet presAssocID="{1364DABA-2343-4560-B41C-91187B7A4C7B}" presName="parentText" presStyleLbl="node1" presStyleIdx="2" presStyleCnt="3">
        <dgm:presLayoutVars>
          <dgm:chMax val="0"/>
          <dgm:bulletEnabled val="1"/>
        </dgm:presLayoutVars>
      </dgm:prSet>
      <dgm:spPr/>
    </dgm:pt>
  </dgm:ptLst>
  <dgm:cxnLst>
    <dgm:cxn modelId="{132B3046-35D8-41E6-990E-4D909E0EEE3D}" type="presOf" srcId="{7BCFAB88-1426-491B-983A-B27A179693BA}" destId="{BDDA2605-E2FF-4B27-9E5F-969EBAD4F975}" srcOrd="0" destOrd="0" presId="urn:microsoft.com/office/officeart/2005/8/layout/vList2"/>
    <dgm:cxn modelId="{6D799E46-FABD-44F1-BD19-D8BE2ACA2FF1}" srcId="{49C1D225-2F58-4A88-92BC-4F2C9D9629A1}" destId="{7BCFAB88-1426-491B-983A-B27A179693BA}" srcOrd="1" destOrd="0" parTransId="{B6721A5A-5173-4B67-8D28-2A70A2935C7F}" sibTransId="{EF288343-72BD-45EC-B6EA-4257AECCE46D}"/>
    <dgm:cxn modelId="{3E612F50-024D-4E22-A552-91ED66E55753}" type="presOf" srcId="{49C1D225-2F58-4A88-92BC-4F2C9D9629A1}" destId="{7C249891-2CAF-4CF5-8CD2-28C08A2627E2}" srcOrd="0" destOrd="0" presId="urn:microsoft.com/office/officeart/2005/8/layout/vList2"/>
    <dgm:cxn modelId="{2122C78A-F99E-4B48-9271-6E70730BD1FD}" srcId="{49C1D225-2F58-4A88-92BC-4F2C9D9629A1}" destId="{1364DABA-2343-4560-B41C-91187B7A4C7B}" srcOrd="2" destOrd="0" parTransId="{E0554185-2B37-4D2D-AECD-A2360088671C}" sibTransId="{3E45AEAE-C6C1-4118-B4AF-8D661C1F2BDE}"/>
    <dgm:cxn modelId="{02AAFAA5-7103-42D4-AEC0-4F452CBB08AE}" srcId="{49C1D225-2F58-4A88-92BC-4F2C9D9629A1}" destId="{02CA43F6-75DC-405C-B23D-61D6BECD2700}" srcOrd="0" destOrd="0" parTransId="{282A77A6-89B5-4E61-BC3E-BB4E482A9866}" sibTransId="{A999C3D9-7CB7-43F8-9228-4B4E2F188CB2}"/>
    <dgm:cxn modelId="{C8F3F1A7-4E05-4206-8864-20B232F6C5F9}" type="presOf" srcId="{1364DABA-2343-4560-B41C-91187B7A4C7B}" destId="{739327D1-B78B-459B-A20E-A9B55982DCFD}" srcOrd="0" destOrd="0" presId="urn:microsoft.com/office/officeart/2005/8/layout/vList2"/>
    <dgm:cxn modelId="{848CA2B1-33B0-498D-BCE3-59EF1B550BF1}" type="presOf" srcId="{02CA43F6-75DC-405C-B23D-61D6BECD2700}" destId="{CAE1C930-B4E4-404B-BAB5-0C9BA2CAD756}" srcOrd="0" destOrd="0" presId="urn:microsoft.com/office/officeart/2005/8/layout/vList2"/>
    <dgm:cxn modelId="{1B6E5680-059D-4336-8E0E-4275E97E74EC}" type="presParOf" srcId="{7C249891-2CAF-4CF5-8CD2-28C08A2627E2}" destId="{CAE1C930-B4E4-404B-BAB5-0C9BA2CAD756}" srcOrd="0" destOrd="0" presId="urn:microsoft.com/office/officeart/2005/8/layout/vList2"/>
    <dgm:cxn modelId="{11CDE0B6-B875-426D-8611-E22470172385}" type="presParOf" srcId="{7C249891-2CAF-4CF5-8CD2-28C08A2627E2}" destId="{4DFD425A-4EED-4147-BD76-AEE95B8A934B}" srcOrd="1" destOrd="0" presId="urn:microsoft.com/office/officeart/2005/8/layout/vList2"/>
    <dgm:cxn modelId="{27DD15BA-CDDA-431B-A341-52FE99AB0698}" type="presParOf" srcId="{7C249891-2CAF-4CF5-8CD2-28C08A2627E2}" destId="{BDDA2605-E2FF-4B27-9E5F-969EBAD4F975}" srcOrd="2" destOrd="0" presId="urn:microsoft.com/office/officeart/2005/8/layout/vList2"/>
    <dgm:cxn modelId="{A99EC0DF-8C51-4F77-80A9-49C4A142D089}" type="presParOf" srcId="{7C249891-2CAF-4CF5-8CD2-28C08A2627E2}" destId="{F4D3672D-ECA1-4659-A0AD-7753E0E2B670}" srcOrd="3" destOrd="0" presId="urn:microsoft.com/office/officeart/2005/8/layout/vList2"/>
    <dgm:cxn modelId="{8F381C20-F80C-428E-975F-7157C45DCF5C}" type="presParOf" srcId="{7C249891-2CAF-4CF5-8CD2-28C08A2627E2}" destId="{739327D1-B78B-459B-A20E-A9B55982DCF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10AF5-7BBF-4B75-BD34-1F78E3BC929D}">
      <dsp:nvSpPr>
        <dsp:cNvPr id="0" name=""/>
        <dsp:cNvSpPr/>
      </dsp:nvSpPr>
      <dsp:spPr>
        <a:xfrm>
          <a:off x="869653" y="1412280"/>
          <a:ext cx="930234" cy="930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2E459-671D-46BD-8825-8D252910B1AA}">
      <dsp:nvSpPr>
        <dsp:cNvPr id="0" name=""/>
        <dsp:cNvSpPr/>
      </dsp:nvSpPr>
      <dsp:spPr>
        <a:xfrm>
          <a:off x="5864" y="2441887"/>
          <a:ext cx="2657812" cy="654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Lowell is an entitlement community (EC)</a:t>
          </a:r>
        </a:p>
      </dsp:txBody>
      <dsp:txXfrm>
        <a:off x="5864" y="2441887"/>
        <a:ext cx="2657812" cy="654071"/>
      </dsp:txXfrm>
    </dsp:sp>
    <dsp:sp modelId="{A41D897C-AA86-4967-B943-FECB37FFE7BE}">
      <dsp:nvSpPr>
        <dsp:cNvPr id="0" name=""/>
        <dsp:cNvSpPr/>
      </dsp:nvSpPr>
      <dsp:spPr>
        <a:xfrm>
          <a:off x="5864" y="3142178"/>
          <a:ext cx="2657812" cy="58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Population size is over 50,000</a:t>
          </a:r>
        </a:p>
        <a:p>
          <a:pPr marL="0" lvl="0" indent="0" algn="ctr" defTabSz="533400">
            <a:lnSpc>
              <a:spcPct val="10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EC’s always receive funding from HUD</a:t>
          </a:r>
        </a:p>
      </dsp:txBody>
      <dsp:txXfrm>
        <a:off x="5864" y="3142178"/>
        <a:ext cx="2657812" cy="581105"/>
      </dsp:txXfrm>
    </dsp:sp>
    <dsp:sp modelId="{C7ABDA0B-57EA-463B-AD72-3F42F7A9A5C1}">
      <dsp:nvSpPr>
        <dsp:cNvPr id="0" name=""/>
        <dsp:cNvSpPr/>
      </dsp:nvSpPr>
      <dsp:spPr>
        <a:xfrm>
          <a:off x="3992582" y="1412280"/>
          <a:ext cx="930234" cy="930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CCD03C-47B7-45FE-8E64-0BF5EF519FF5}">
      <dsp:nvSpPr>
        <dsp:cNvPr id="0" name=""/>
        <dsp:cNvSpPr/>
      </dsp:nvSpPr>
      <dsp:spPr>
        <a:xfrm>
          <a:off x="3128793" y="2441887"/>
          <a:ext cx="2657812" cy="654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Annual allocation is the higher of these two formulas:</a:t>
          </a:r>
        </a:p>
      </dsp:txBody>
      <dsp:txXfrm>
        <a:off x="3128793" y="2441887"/>
        <a:ext cx="2657812" cy="654071"/>
      </dsp:txXfrm>
    </dsp:sp>
    <dsp:sp modelId="{ADC2DD7B-21A0-41FA-961B-CA74A652B021}">
      <dsp:nvSpPr>
        <dsp:cNvPr id="0" name=""/>
        <dsp:cNvSpPr/>
      </dsp:nvSpPr>
      <dsp:spPr>
        <a:xfrm>
          <a:off x="3128793" y="3142178"/>
          <a:ext cx="2657812" cy="581105"/>
        </a:xfrm>
        <a:prstGeom prst="rect">
          <a:avLst/>
        </a:prstGeom>
        <a:noFill/>
        <a:ln>
          <a:noFill/>
        </a:ln>
        <a:effectLst/>
      </dsp:spPr>
      <dsp:style>
        <a:lnRef idx="0">
          <a:scrgbClr r="0" g="0" b="0"/>
        </a:lnRef>
        <a:fillRef idx="0">
          <a:scrgbClr r="0" g="0" b="0"/>
        </a:fillRef>
        <a:effectRef idx="0">
          <a:scrgbClr r="0" g="0" b="0"/>
        </a:effectRef>
        <a:fontRef idx="minor"/>
      </dsp:style>
    </dsp:sp>
    <dsp:sp modelId="{9946BA0C-4264-4656-AFF8-660E7823FA8A}">
      <dsp:nvSpPr>
        <dsp:cNvPr id="0" name=""/>
        <dsp:cNvSpPr/>
      </dsp:nvSpPr>
      <dsp:spPr>
        <a:xfrm>
          <a:off x="7115512" y="1412280"/>
          <a:ext cx="930234" cy="930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992520-5821-41B7-A455-DE969A58F360}">
      <dsp:nvSpPr>
        <dsp:cNvPr id="0" name=""/>
        <dsp:cNvSpPr/>
      </dsp:nvSpPr>
      <dsp:spPr>
        <a:xfrm>
          <a:off x="6251723" y="2441887"/>
          <a:ext cx="2657812" cy="654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Lowell receives approximately $33 for every low- and moderate-income resident. </a:t>
          </a:r>
        </a:p>
      </dsp:txBody>
      <dsp:txXfrm>
        <a:off x="6251723" y="2441887"/>
        <a:ext cx="2657812" cy="654071"/>
      </dsp:txXfrm>
    </dsp:sp>
    <dsp:sp modelId="{BB7600DE-4BFA-4D26-A3F9-A4C6AE67A012}">
      <dsp:nvSpPr>
        <dsp:cNvPr id="0" name=""/>
        <dsp:cNvSpPr/>
      </dsp:nvSpPr>
      <dsp:spPr>
        <a:xfrm>
          <a:off x="6251723" y="3142178"/>
          <a:ext cx="2657812" cy="58110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47323-6B6D-41C1-9725-2F50C169696F}">
      <dsp:nvSpPr>
        <dsp:cNvPr id="0" name=""/>
        <dsp:cNvSpPr/>
      </dsp:nvSpPr>
      <dsp:spPr>
        <a:xfrm>
          <a:off x="726920" y="467711"/>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91F0EE-11E1-4CF3-B56C-65F312C46A9C}">
      <dsp:nvSpPr>
        <dsp:cNvPr id="0" name=""/>
        <dsp:cNvSpPr/>
      </dsp:nvSpPr>
      <dsp:spPr>
        <a:xfrm>
          <a:off x="1194921" y="93571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5FFC41-A870-4B64-B1F2-8167283F5C69}">
      <dsp:nvSpPr>
        <dsp:cNvPr id="0" name=""/>
        <dsp:cNvSpPr/>
      </dsp:nvSpPr>
      <dsp:spPr>
        <a:xfrm>
          <a:off x="24921" y="334771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Case management </a:t>
          </a:r>
        </a:p>
      </dsp:txBody>
      <dsp:txXfrm>
        <a:off x="24921" y="3347712"/>
        <a:ext cx="3600000" cy="720000"/>
      </dsp:txXfrm>
    </dsp:sp>
    <dsp:sp modelId="{A929756D-6480-4DA0-B86F-14D7F0FF3ADC}">
      <dsp:nvSpPr>
        <dsp:cNvPr id="0" name=""/>
        <dsp:cNvSpPr/>
      </dsp:nvSpPr>
      <dsp:spPr>
        <a:xfrm>
          <a:off x="4956921" y="467711"/>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4A0505-A89C-403F-AC03-035C0FE1F7BC}">
      <dsp:nvSpPr>
        <dsp:cNvPr id="0" name=""/>
        <dsp:cNvSpPr/>
      </dsp:nvSpPr>
      <dsp:spPr>
        <a:xfrm>
          <a:off x="5424921" y="93571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4BB588-B039-4693-A93B-FBA79EF473E5}">
      <dsp:nvSpPr>
        <dsp:cNvPr id="0" name=""/>
        <dsp:cNvSpPr/>
      </dsp:nvSpPr>
      <dsp:spPr>
        <a:xfrm>
          <a:off x="4254921" y="334771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Short to medium term rental assistance to obtain housing within 60 days</a:t>
          </a:r>
        </a:p>
      </dsp:txBody>
      <dsp:txXfrm>
        <a:off x="4254921" y="3347712"/>
        <a:ext cx="36000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65A83-07F2-431E-B0CE-45D163ED2931}">
      <dsp:nvSpPr>
        <dsp:cNvPr id="0" name=""/>
        <dsp:cNvSpPr/>
      </dsp:nvSpPr>
      <dsp:spPr>
        <a:xfrm>
          <a:off x="810602" y="612"/>
          <a:ext cx="924292" cy="92429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99AD92-4261-45DC-8EBB-FF36C692D980}">
      <dsp:nvSpPr>
        <dsp:cNvPr id="0" name=""/>
        <dsp:cNvSpPr/>
      </dsp:nvSpPr>
      <dsp:spPr>
        <a:xfrm>
          <a:off x="1007583" y="197593"/>
          <a:ext cx="530332" cy="5303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FA92CF-DE98-476A-AFCF-9465C6FF72EC}">
      <dsp:nvSpPr>
        <dsp:cNvPr id="0" name=""/>
        <dsp:cNvSpPr/>
      </dsp:nvSpPr>
      <dsp:spPr>
        <a:xfrm>
          <a:off x="515132" y="1212800"/>
          <a:ext cx="1515234" cy="776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CD enters into a contract with every sub-recipeint </a:t>
          </a:r>
        </a:p>
      </dsp:txBody>
      <dsp:txXfrm>
        <a:off x="515132" y="1212800"/>
        <a:ext cx="1515234" cy="776557"/>
      </dsp:txXfrm>
    </dsp:sp>
    <dsp:sp modelId="{2887AAE3-2B36-4AEB-BFF5-BC421BC59C7E}">
      <dsp:nvSpPr>
        <dsp:cNvPr id="0" name=""/>
        <dsp:cNvSpPr/>
      </dsp:nvSpPr>
      <dsp:spPr>
        <a:xfrm>
          <a:off x="2591003" y="612"/>
          <a:ext cx="924292" cy="92429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84164F-B62E-412C-9BA2-76413728FFAE}">
      <dsp:nvSpPr>
        <dsp:cNvPr id="0" name=""/>
        <dsp:cNvSpPr/>
      </dsp:nvSpPr>
      <dsp:spPr>
        <a:xfrm>
          <a:off x="2787983" y="197593"/>
          <a:ext cx="530332" cy="5303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65246E-8E1A-4E08-9A50-EEFC92488BE5}">
      <dsp:nvSpPr>
        <dsp:cNvPr id="0" name=""/>
        <dsp:cNvSpPr/>
      </dsp:nvSpPr>
      <dsp:spPr>
        <a:xfrm>
          <a:off x="2295532" y="1212800"/>
          <a:ext cx="1515234" cy="776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Every project is subject to the following statutory requirements:</a:t>
          </a:r>
        </a:p>
      </dsp:txBody>
      <dsp:txXfrm>
        <a:off x="2295532" y="1212800"/>
        <a:ext cx="1515234" cy="776557"/>
      </dsp:txXfrm>
    </dsp:sp>
    <dsp:sp modelId="{2C7B551C-ECB6-449D-ACBF-70FCD79DF041}">
      <dsp:nvSpPr>
        <dsp:cNvPr id="0" name=""/>
        <dsp:cNvSpPr/>
      </dsp:nvSpPr>
      <dsp:spPr>
        <a:xfrm>
          <a:off x="4371403" y="612"/>
          <a:ext cx="924292" cy="92429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127F7-859A-4B71-8BE7-A35E9146598E}">
      <dsp:nvSpPr>
        <dsp:cNvPr id="0" name=""/>
        <dsp:cNvSpPr/>
      </dsp:nvSpPr>
      <dsp:spPr>
        <a:xfrm>
          <a:off x="4568384" y="197593"/>
          <a:ext cx="530332" cy="5303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1A98B1-1E55-4A12-8881-4E78D1AE575F}">
      <dsp:nvSpPr>
        <dsp:cNvPr id="0" name=""/>
        <dsp:cNvSpPr/>
      </dsp:nvSpPr>
      <dsp:spPr>
        <a:xfrm>
          <a:off x="4075933" y="1212800"/>
          <a:ext cx="1515234" cy="776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Environmental Review Conducted</a:t>
          </a:r>
        </a:p>
      </dsp:txBody>
      <dsp:txXfrm>
        <a:off x="4075933" y="1212800"/>
        <a:ext cx="1515234" cy="776557"/>
      </dsp:txXfrm>
    </dsp:sp>
    <dsp:sp modelId="{902FB8E3-E868-4AD0-AFAF-CBAB9D4F26A0}">
      <dsp:nvSpPr>
        <dsp:cNvPr id="0" name=""/>
        <dsp:cNvSpPr/>
      </dsp:nvSpPr>
      <dsp:spPr>
        <a:xfrm>
          <a:off x="6151804" y="612"/>
          <a:ext cx="924292" cy="92429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84ACA-6006-4AB1-ADA5-81D774FA4AF9}">
      <dsp:nvSpPr>
        <dsp:cNvPr id="0" name=""/>
        <dsp:cNvSpPr/>
      </dsp:nvSpPr>
      <dsp:spPr>
        <a:xfrm>
          <a:off x="6348784" y="197593"/>
          <a:ext cx="530332" cy="5303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8EC6DE-4D1E-4859-A8EF-88D161D216BC}">
      <dsp:nvSpPr>
        <dsp:cNvPr id="0" name=""/>
        <dsp:cNvSpPr/>
      </dsp:nvSpPr>
      <dsp:spPr>
        <a:xfrm>
          <a:off x="5856333" y="1212800"/>
          <a:ext cx="1515234" cy="776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Projects must have limited or no effect on wetlands, flood plains, endangered species or toxic substances </a:t>
          </a:r>
        </a:p>
      </dsp:txBody>
      <dsp:txXfrm>
        <a:off x="5856333" y="1212800"/>
        <a:ext cx="1515234" cy="776557"/>
      </dsp:txXfrm>
    </dsp:sp>
    <dsp:sp modelId="{B5A0A9F1-DE1B-4C56-9306-BE32832C392C}">
      <dsp:nvSpPr>
        <dsp:cNvPr id="0" name=""/>
        <dsp:cNvSpPr/>
      </dsp:nvSpPr>
      <dsp:spPr>
        <a:xfrm>
          <a:off x="2591003" y="2368166"/>
          <a:ext cx="924292" cy="924292"/>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0530D9-21EA-4295-92AC-CA8B209C3AE2}">
      <dsp:nvSpPr>
        <dsp:cNvPr id="0" name=""/>
        <dsp:cNvSpPr/>
      </dsp:nvSpPr>
      <dsp:spPr>
        <a:xfrm>
          <a:off x="2787983" y="2565146"/>
          <a:ext cx="530332" cy="5303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D94F22-C1BB-49FF-83EE-99871AB950C1}">
      <dsp:nvSpPr>
        <dsp:cNvPr id="0" name=""/>
        <dsp:cNvSpPr/>
      </dsp:nvSpPr>
      <dsp:spPr>
        <a:xfrm>
          <a:off x="2295532" y="3580353"/>
          <a:ext cx="1515234" cy="776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If applicable, Mass Historic Commission must review project details if property is over 50 years old</a:t>
          </a:r>
        </a:p>
      </dsp:txBody>
      <dsp:txXfrm>
        <a:off x="2295532" y="3580353"/>
        <a:ext cx="1515234" cy="776557"/>
      </dsp:txXfrm>
    </dsp:sp>
    <dsp:sp modelId="{8FB2CDEC-4976-4923-8C3F-96743182E6D6}">
      <dsp:nvSpPr>
        <dsp:cNvPr id="0" name=""/>
        <dsp:cNvSpPr/>
      </dsp:nvSpPr>
      <dsp:spPr>
        <a:xfrm>
          <a:off x="4371403" y="2368166"/>
          <a:ext cx="924292" cy="92429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56C773-F68D-4C5D-AB95-0E659D5D6400}">
      <dsp:nvSpPr>
        <dsp:cNvPr id="0" name=""/>
        <dsp:cNvSpPr/>
      </dsp:nvSpPr>
      <dsp:spPr>
        <a:xfrm>
          <a:off x="4568384" y="2565146"/>
          <a:ext cx="530332" cy="53033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CFB149-7066-497F-BAE6-E77513A17F15}">
      <dsp:nvSpPr>
        <dsp:cNvPr id="0" name=""/>
        <dsp:cNvSpPr/>
      </dsp:nvSpPr>
      <dsp:spPr>
        <a:xfrm>
          <a:off x="4075933" y="3580353"/>
          <a:ext cx="1515234" cy="776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In addition, all public facility projects must ensure that local prevailing wages (Davis Bacon Act) are paid to all employees</a:t>
          </a:r>
        </a:p>
      </dsp:txBody>
      <dsp:txXfrm>
        <a:off x="4075933" y="3580353"/>
        <a:ext cx="1515234" cy="776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C0D0E-081D-4D64-9384-98FAE4C4A465}">
      <dsp:nvSpPr>
        <dsp:cNvPr id="0" name=""/>
        <dsp:cNvSpPr/>
      </dsp:nvSpPr>
      <dsp:spPr>
        <a:xfrm>
          <a:off x="2640" y="550724"/>
          <a:ext cx="609082" cy="6090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D4C833-F7D0-47F9-A4F8-00C32FC48735}">
      <dsp:nvSpPr>
        <dsp:cNvPr id="0" name=""/>
        <dsp:cNvSpPr/>
      </dsp:nvSpPr>
      <dsp:spPr>
        <a:xfrm>
          <a:off x="2640" y="1307468"/>
          <a:ext cx="1740234" cy="156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CDBG funding can only be used on activities that meet the following national objectives as identified by HUD and original legislation:</a:t>
          </a:r>
        </a:p>
      </dsp:txBody>
      <dsp:txXfrm>
        <a:off x="2640" y="1307468"/>
        <a:ext cx="1740234" cy="1564490"/>
      </dsp:txXfrm>
    </dsp:sp>
    <dsp:sp modelId="{68BAC057-D4B7-4EF6-9114-F684D31449B2}">
      <dsp:nvSpPr>
        <dsp:cNvPr id="0" name=""/>
        <dsp:cNvSpPr/>
      </dsp:nvSpPr>
      <dsp:spPr>
        <a:xfrm>
          <a:off x="2640" y="2940639"/>
          <a:ext cx="1740234" cy="104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Provide a benefit to Low, Moderate-income residents</a:t>
          </a:r>
        </a:p>
        <a:p>
          <a:pPr marL="0" lvl="0" indent="0" algn="l" defTabSz="488950">
            <a:lnSpc>
              <a:spcPct val="90000"/>
            </a:lnSpc>
            <a:spcBef>
              <a:spcPct val="0"/>
            </a:spcBef>
            <a:spcAft>
              <a:spcPct val="35000"/>
            </a:spcAft>
            <a:buNone/>
          </a:pPr>
          <a:r>
            <a:rPr lang="en-US" sz="1100" kern="1200"/>
            <a:t>Prevent or eliminate slum/blight</a:t>
          </a:r>
        </a:p>
        <a:p>
          <a:pPr marL="0" lvl="0" indent="0" algn="l" defTabSz="488950">
            <a:lnSpc>
              <a:spcPct val="90000"/>
            </a:lnSpc>
            <a:spcBef>
              <a:spcPct val="0"/>
            </a:spcBef>
            <a:spcAft>
              <a:spcPct val="35000"/>
            </a:spcAft>
            <a:buNone/>
          </a:pPr>
          <a:r>
            <a:rPr lang="en-US" sz="1100" kern="1200"/>
            <a:t>Meet an urgent community need</a:t>
          </a:r>
        </a:p>
      </dsp:txBody>
      <dsp:txXfrm>
        <a:off x="2640" y="2940639"/>
        <a:ext cx="1740234" cy="1044060"/>
      </dsp:txXfrm>
    </dsp:sp>
    <dsp:sp modelId="{32D031A4-DEAE-4C6D-988E-49700637D86D}">
      <dsp:nvSpPr>
        <dsp:cNvPr id="0" name=""/>
        <dsp:cNvSpPr/>
      </dsp:nvSpPr>
      <dsp:spPr>
        <a:xfrm>
          <a:off x="2047416" y="550724"/>
          <a:ext cx="609082" cy="6090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957C67-F0EA-46D1-BEB1-B7F9E0885A3D}">
      <dsp:nvSpPr>
        <dsp:cNvPr id="0" name=""/>
        <dsp:cNvSpPr/>
      </dsp:nvSpPr>
      <dsp:spPr>
        <a:xfrm>
          <a:off x="2047416" y="1307468"/>
          <a:ext cx="1740234" cy="156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Funded activities must be listed on the Consolidated Plan and Annual Action Plans</a:t>
          </a:r>
        </a:p>
      </dsp:txBody>
      <dsp:txXfrm>
        <a:off x="2047416" y="1307468"/>
        <a:ext cx="1740234" cy="1564490"/>
      </dsp:txXfrm>
    </dsp:sp>
    <dsp:sp modelId="{1C992C22-D3D0-41B6-8004-03B2A22B5517}">
      <dsp:nvSpPr>
        <dsp:cNvPr id="0" name=""/>
        <dsp:cNvSpPr/>
      </dsp:nvSpPr>
      <dsp:spPr>
        <a:xfrm>
          <a:off x="2047416" y="2940639"/>
          <a:ext cx="1740234" cy="1044060"/>
        </a:xfrm>
        <a:prstGeom prst="rect">
          <a:avLst/>
        </a:prstGeom>
        <a:noFill/>
        <a:ln>
          <a:noFill/>
        </a:ln>
        <a:effectLst/>
      </dsp:spPr>
      <dsp:style>
        <a:lnRef idx="0">
          <a:scrgbClr r="0" g="0" b="0"/>
        </a:lnRef>
        <a:fillRef idx="0">
          <a:scrgbClr r="0" g="0" b="0"/>
        </a:fillRef>
        <a:effectRef idx="0">
          <a:scrgbClr r="0" g="0" b="0"/>
        </a:effectRef>
        <a:fontRef idx="minor"/>
      </dsp:style>
    </dsp:sp>
    <dsp:sp modelId="{631D7D9A-3C7E-419A-B9CE-524BD756A4E2}">
      <dsp:nvSpPr>
        <dsp:cNvPr id="0" name=""/>
        <dsp:cNvSpPr/>
      </dsp:nvSpPr>
      <dsp:spPr>
        <a:xfrm>
          <a:off x="4092191" y="550724"/>
          <a:ext cx="609082" cy="6090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5EBBF3-FC14-4B32-82DF-32A260706D22}">
      <dsp:nvSpPr>
        <dsp:cNvPr id="0" name=""/>
        <dsp:cNvSpPr/>
      </dsp:nvSpPr>
      <dsp:spPr>
        <a:xfrm>
          <a:off x="4092191" y="1307468"/>
          <a:ext cx="1740234" cy="156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Project proposals are evaluated by CD staff initially and then by the project review to ensure that they meet all the criteria and best serve community needs. </a:t>
          </a:r>
        </a:p>
      </dsp:txBody>
      <dsp:txXfrm>
        <a:off x="4092191" y="1307468"/>
        <a:ext cx="1740234" cy="1564490"/>
      </dsp:txXfrm>
    </dsp:sp>
    <dsp:sp modelId="{E18AD0A5-3A9A-47E9-B56B-9FDE75872306}">
      <dsp:nvSpPr>
        <dsp:cNvPr id="0" name=""/>
        <dsp:cNvSpPr/>
      </dsp:nvSpPr>
      <dsp:spPr>
        <a:xfrm>
          <a:off x="4092191" y="2940639"/>
          <a:ext cx="1740234" cy="1044060"/>
        </a:xfrm>
        <a:prstGeom prst="rect">
          <a:avLst/>
        </a:prstGeom>
        <a:noFill/>
        <a:ln>
          <a:noFill/>
        </a:ln>
        <a:effectLst/>
      </dsp:spPr>
      <dsp:style>
        <a:lnRef idx="0">
          <a:scrgbClr r="0" g="0" b="0"/>
        </a:lnRef>
        <a:fillRef idx="0">
          <a:scrgbClr r="0" g="0" b="0"/>
        </a:fillRef>
        <a:effectRef idx="0">
          <a:scrgbClr r="0" g="0" b="0"/>
        </a:effectRef>
        <a:fontRef idx="minor"/>
      </dsp:style>
    </dsp:sp>
    <dsp:sp modelId="{322B4738-4540-42C1-BEC7-9C088A3770FB}">
      <dsp:nvSpPr>
        <dsp:cNvPr id="0" name=""/>
        <dsp:cNvSpPr/>
      </dsp:nvSpPr>
      <dsp:spPr>
        <a:xfrm>
          <a:off x="6136966" y="550724"/>
          <a:ext cx="609082" cy="6090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7293FD-70B4-42F1-937E-115DE6F57B5A}">
      <dsp:nvSpPr>
        <dsp:cNvPr id="0" name=""/>
        <dsp:cNvSpPr/>
      </dsp:nvSpPr>
      <dsp:spPr>
        <a:xfrm>
          <a:off x="6136966" y="1307468"/>
          <a:ext cx="1740234" cy="156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Final allocation awards for public services are reviewed and recommended by this committee </a:t>
          </a:r>
        </a:p>
      </dsp:txBody>
      <dsp:txXfrm>
        <a:off x="6136966" y="1307468"/>
        <a:ext cx="1740234" cy="1564490"/>
      </dsp:txXfrm>
    </dsp:sp>
    <dsp:sp modelId="{191C5B66-A764-4D24-8FFD-390CF1EF8C9B}">
      <dsp:nvSpPr>
        <dsp:cNvPr id="0" name=""/>
        <dsp:cNvSpPr/>
      </dsp:nvSpPr>
      <dsp:spPr>
        <a:xfrm>
          <a:off x="6136966" y="2940639"/>
          <a:ext cx="1740234" cy="104406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5DA7B-3FE4-4A80-9A67-5FC6E31A2946}">
      <dsp:nvSpPr>
        <dsp:cNvPr id="0" name=""/>
        <dsp:cNvSpPr/>
      </dsp:nvSpPr>
      <dsp:spPr>
        <a:xfrm>
          <a:off x="2181236" y="1872"/>
          <a:ext cx="1197168" cy="119716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Solicit Proposals</a:t>
          </a:r>
        </a:p>
      </dsp:txBody>
      <dsp:txXfrm>
        <a:off x="2356557" y="177193"/>
        <a:ext cx="846526" cy="846526"/>
      </dsp:txXfrm>
    </dsp:sp>
    <dsp:sp modelId="{435537B5-75B8-49C0-AD77-3CC10EC55304}">
      <dsp:nvSpPr>
        <dsp:cNvPr id="0" name=""/>
        <dsp:cNvSpPr/>
      </dsp:nvSpPr>
      <dsp:spPr>
        <a:xfrm rot="1800000">
          <a:off x="3391092" y="843022"/>
          <a:ext cx="317553" cy="4040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397474" y="900015"/>
        <a:ext cx="222287" cy="242426"/>
      </dsp:txXfrm>
    </dsp:sp>
    <dsp:sp modelId="{CDC919E5-8B41-4813-96D5-C2324D230E41}">
      <dsp:nvSpPr>
        <dsp:cNvPr id="0" name=""/>
        <dsp:cNvSpPr/>
      </dsp:nvSpPr>
      <dsp:spPr>
        <a:xfrm>
          <a:off x="3736900" y="900035"/>
          <a:ext cx="1197168" cy="119716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Proposal Presentations</a:t>
          </a:r>
        </a:p>
      </dsp:txBody>
      <dsp:txXfrm>
        <a:off x="3912221" y="1075356"/>
        <a:ext cx="846526" cy="846526"/>
      </dsp:txXfrm>
    </dsp:sp>
    <dsp:sp modelId="{595C9D3C-0B0A-44A1-A5A4-1F98107C0D1B}">
      <dsp:nvSpPr>
        <dsp:cNvPr id="0" name=""/>
        <dsp:cNvSpPr/>
      </dsp:nvSpPr>
      <dsp:spPr>
        <a:xfrm rot="5400000">
          <a:off x="4176708" y="2185773"/>
          <a:ext cx="317553" cy="40404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4224341" y="2218949"/>
        <a:ext cx="222287" cy="242426"/>
      </dsp:txXfrm>
    </dsp:sp>
    <dsp:sp modelId="{8053B3BC-D028-43C3-84DE-A0E7D50B0F80}">
      <dsp:nvSpPr>
        <dsp:cNvPr id="0" name=""/>
        <dsp:cNvSpPr/>
      </dsp:nvSpPr>
      <dsp:spPr>
        <a:xfrm>
          <a:off x="3736900" y="2696362"/>
          <a:ext cx="1197168" cy="119716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CD Committee Evaluations</a:t>
          </a:r>
        </a:p>
      </dsp:txBody>
      <dsp:txXfrm>
        <a:off x="3912221" y="2871683"/>
        <a:ext cx="846526" cy="846526"/>
      </dsp:txXfrm>
    </dsp:sp>
    <dsp:sp modelId="{2E697535-4961-4A24-AA4C-B062DA28C5D1}">
      <dsp:nvSpPr>
        <dsp:cNvPr id="0" name=""/>
        <dsp:cNvSpPr/>
      </dsp:nvSpPr>
      <dsp:spPr>
        <a:xfrm rot="9000000">
          <a:off x="3406659" y="3537512"/>
          <a:ext cx="317553" cy="40404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495543" y="3594505"/>
        <a:ext cx="222287" cy="242426"/>
      </dsp:txXfrm>
    </dsp:sp>
    <dsp:sp modelId="{B160B5F7-75E6-464A-BDA9-135EE23D1FC6}">
      <dsp:nvSpPr>
        <dsp:cNvPr id="0" name=""/>
        <dsp:cNvSpPr/>
      </dsp:nvSpPr>
      <dsp:spPr>
        <a:xfrm>
          <a:off x="2181236" y="3594525"/>
          <a:ext cx="1197168" cy="119716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CD Committee </a:t>
          </a:r>
          <a:r>
            <a:rPr lang="en-US" sz="1400" kern="1200" err="1"/>
            <a:t>Recom</a:t>
          </a:r>
          <a:r>
            <a:rPr lang="en-US" sz="1400" kern="1200"/>
            <a:t>-mends Awards</a:t>
          </a:r>
        </a:p>
      </dsp:txBody>
      <dsp:txXfrm>
        <a:off x="2356557" y="3769846"/>
        <a:ext cx="846526" cy="846526"/>
      </dsp:txXfrm>
    </dsp:sp>
    <dsp:sp modelId="{CC06BA08-D6E2-4C46-A394-9E80E7CD6DC0}">
      <dsp:nvSpPr>
        <dsp:cNvPr id="0" name=""/>
        <dsp:cNvSpPr/>
      </dsp:nvSpPr>
      <dsp:spPr>
        <a:xfrm rot="12600000">
          <a:off x="1850994" y="3546500"/>
          <a:ext cx="317553" cy="4040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1939878" y="3651126"/>
        <a:ext cx="222287" cy="242426"/>
      </dsp:txXfrm>
    </dsp:sp>
    <dsp:sp modelId="{F67ADCF0-18A6-468C-8230-A2DA895A4BDF}">
      <dsp:nvSpPr>
        <dsp:cNvPr id="0" name=""/>
        <dsp:cNvSpPr/>
      </dsp:nvSpPr>
      <dsp:spPr>
        <a:xfrm>
          <a:off x="625571" y="2696362"/>
          <a:ext cx="1197168" cy="119716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City Council Approval</a:t>
          </a:r>
        </a:p>
      </dsp:txBody>
      <dsp:txXfrm>
        <a:off x="800892" y="2871683"/>
        <a:ext cx="846526" cy="846526"/>
      </dsp:txXfrm>
    </dsp:sp>
    <dsp:sp modelId="{430BE6B2-E440-4160-93B6-9732274385D5}">
      <dsp:nvSpPr>
        <dsp:cNvPr id="0" name=""/>
        <dsp:cNvSpPr/>
      </dsp:nvSpPr>
      <dsp:spPr>
        <a:xfrm rot="16200000">
          <a:off x="1065378" y="2203748"/>
          <a:ext cx="317553" cy="40404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113011" y="2332190"/>
        <a:ext cx="222287" cy="242426"/>
      </dsp:txXfrm>
    </dsp:sp>
    <dsp:sp modelId="{6ECB9A7E-B03E-4C66-A5F6-68274AC63137}">
      <dsp:nvSpPr>
        <dsp:cNvPr id="0" name=""/>
        <dsp:cNvSpPr/>
      </dsp:nvSpPr>
      <dsp:spPr>
        <a:xfrm>
          <a:off x="625571" y="900035"/>
          <a:ext cx="1197168" cy="1197168"/>
        </a:xfrm>
        <a:prstGeom prst="ellipse">
          <a:avLst/>
        </a:prstGeom>
        <a:solidFill>
          <a:srgbClr val="17BB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Sub-Recipient Contracts &amp; Monitoring</a:t>
          </a:r>
        </a:p>
      </dsp:txBody>
      <dsp:txXfrm>
        <a:off x="800892" y="1075356"/>
        <a:ext cx="846526" cy="846526"/>
      </dsp:txXfrm>
    </dsp:sp>
    <dsp:sp modelId="{6EA2A578-564D-4E0D-97C1-CCFFF492996B}">
      <dsp:nvSpPr>
        <dsp:cNvPr id="0" name=""/>
        <dsp:cNvSpPr/>
      </dsp:nvSpPr>
      <dsp:spPr>
        <a:xfrm rot="19800000">
          <a:off x="1835427" y="852009"/>
          <a:ext cx="317553" cy="4040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841809" y="956635"/>
        <a:ext cx="222287" cy="2424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8C1A1-25C2-4A32-BED3-DA8815BB52D4}">
      <dsp:nvSpPr>
        <dsp:cNvPr id="0" name=""/>
        <dsp:cNvSpPr/>
      </dsp:nvSpPr>
      <dsp:spPr>
        <a:xfrm>
          <a:off x="6697" y="219046"/>
          <a:ext cx="2650698" cy="795209"/>
        </a:xfrm>
        <a:prstGeom prst="chevron">
          <a:avLst>
            <a:gd name="adj" fmla="val 3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186" tIns="98186" rIns="98186" bIns="9818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First Time Homebuyer Program</a:t>
          </a:r>
          <a:endParaRPr lang="en-US" sz="1800" kern="1200"/>
        </a:p>
      </dsp:txBody>
      <dsp:txXfrm>
        <a:off x="245260" y="219046"/>
        <a:ext cx="2173572" cy="795209"/>
      </dsp:txXfrm>
    </dsp:sp>
    <dsp:sp modelId="{24E8BAC1-63CC-47C4-BE3A-4829879D617E}">
      <dsp:nvSpPr>
        <dsp:cNvPr id="0" name=""/>
        <dsp:cNvSpPr/>
      </dsp:nvSpPr>
      <dsp:spPr>
        <a:xfrm>
          <a:off x="6697" y="1014255"/>
          <a:ext cx="2412135" cy="271557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612" tIns="190612" rIns="190612" bIns="381225" numCol="1" spcCol="1270" anchor="t" anchorCtr="0">
          <a:noAutofit/>
        </a:bodyPr>
        <a:lstStyle/>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Font typeface="Arial" panose="020B0604020202020204" pitchFamily="34" charset="0"/>
            <a:buNone/>
          </a:pPr>
          <a:r>
            <a:rPr lang="en-US" sz="1100" kern="1200" dirty="0"/>
            <a:t>Homebuyers must have attended HUD certified housing counseling program</a:t>
          </a:r>
        </a:p>
        <a:p>
          <a:pPr marL="0" lvl="0" indent="0" algn="l" defTabSz="488950">
            <a:lnSpc>
              <a:spcPct val="90000"/>
            </a:lnSpc>
            <a:spcBef>
              <a:spcPct val="0"/>
            </a:spcBef>
            <a:spcAft>
              <a:spcPct val="35000"/>
            </a:spcAft>
            <a:buFont typeface="Arial" panose="020B0604020202020204" pitchFamily="34" charset="0"/>
            <a:buNone/>
          </a:pPr>
          <a:endParaRPr lang="en-US" sz="1100" kern="1200"/>
        </a:p>
        <a:p>
          <a:pPr marL="0" lvl="0" indent="0" algn="l" defTabSz="488950">
            <a:lnSpc>
              <a:spcPct val="90000"/>
            </a:lnSpc>
            <a:spcBef>
              <a:spcPct val="0"/>
            </a:spcBef>
            <a:spcAft>
              <a:spcPct val="35000"/>
            </a:spcAft>
            <a:buFont typeface="Arial" panose="020B0604020202020204" pitchFamily="34" charset="0"/>
            <a:buNone/>
          </a:pPr>
          <a:r>
            <a:rPr lang="en-US" sz="1100" kern="1200"/>
            <a:t>Assistance is capped </a:t>
          </a:r>
        </a:p>
        <a:p>
          <a:pPr marL="0" lvl="0" indent="0" algn="l" defTabSz="488950">
            <a:lnSpc>
              <a:spcPct val="90000"/>
            </a:lnSpc>
            <a:spcBef>
              <a:spcPct val="0"/>
            </a:spcBef>
            <a:spcAft>
              <a:spcPct val="35000"/>
            </a:spcAft>
            <a:buFont typeface="Arial" panose="020B0604020202020204" pitchFamily="34" charset="0"/>
            <a:buNone/>
          </a:pPr>
          <a:endParaRPr lang="en-US" sz="1100" kern="1200"/>
        </a:p>
        <a:p>
          <a:pPr marL="0" lvl="0" indent="0" algn="l" defTabSz="488950">
            <a:lnSpc>
              <a:spcPct val="90000"/>
            </a:lnSpc>
            <a:spcBef>
              <a:spcPct val="0"/>
            </a:spcBef>
            <a:spcAft>
              <a:spcPct val="35000"/>
            </a:spcAft>
            <a:buFont typeface="Arial" panose="020B0604020202020204" pitchFamily="34" charset="0"/>
            <a:buNone/>
          </a:pPr>
          <a:r>
            <a:rPr lang="en-US" sz="1100" kern="1200" dirty="0"/>
            <a:t>Units must meet passed Housing Quality Standards Inspection prior to closing</a:t>
          </a:r>
        </a:p>
      </dsp:txBody>
      <dsp:txXfrm>
        <a:off x="6697" y="1014255"/>
        <a:ext cx="2412135" cy="2715573"/>
      </dsp:txXfrm>
    </dsp:sp>
    <dsp:sp modelId="{B85527B0-B1B3-4AA5-8FFF-9FF96E9DBD7F}">
      <dsp:nvSpPr>
        <dsp:cNvPr id="0" name=""/>
        <dsp:cNvSpPr/>
      </dsp:nvSpPr>
      <dsp:spPr>
        <a:xfrm>
          <a:off x="2618000" y="219046"/>
          <a:ext cx="2650698" cy="795209"/>
        </a:xfrm>
        <a:prstGeom prst="chevron">
          <a:avLst>
            <a:gd name="adj" fmla="val 3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186" tIns="98186" rIns="98186" bIns="98186"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1800" kern="1200"/>
            <a:t>HOME Rehab</a:t>
          </a:r>
        </a:p>
      </dsp:txBody>
      <dsp:txXfrm>
        <a:off x="2856563" y="219046"/>
        <a:ext cx="2173572" cy="795209"/>
      </dsp:txXfrm>
    </dsp:sp>
    <dsp:sp modelId="{23517E01-A07A-419A-87FD-F57626ABD8D0}">
      <dsp:nvSpPr>
        <dsp:cNvPr id="0" name=""/>
        <dsp:cNvSpPr/>
      </dsp:nvSpPr>
      <dsp:spPr>
        <a:xfrm>
          <a:off x="2618000" y="1014255"/>
          <a:ext cx="2412135" cy="271557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612" tIns="190612" rIns="190612" bIns="381225" numCol="1" spcCol="1270" anchor="t" anchorCtr="0">
          <a:noAutofit/>
        </a:bodyPr>
        <a:lstStyle/>
        <a:p>
          <a:pPr marL="0" lvl="0" indent="0" algn="l" defTabSz="488950">
            <a:lnSpc>
              <a:spcPct val="90000"/>
            </a:lnSpc>
            <a:spcBef>
              <a:spcPct val="0"/>
            </a:spcBef>
            <a:spcAft>
              <a:spcPct val="35000"/>
            </a:spcAft>
            <a:buNone/>
          </a:pPr>
          <a:r>
            <a:rPr lang="en-US" sz="1100" kern="1200"/>
            <a:t>Income Eligible Homeowners can get their home rehabbed</a:t>
          </a:r>
        </a:p>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r>
            <a:rPr lang="en-US" sz="1100" kern="1200"/>
            <a:t>Comprehensive Housing Inspection </a:t>
          </a:r>
        </a:p>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r>
            <a:rPr lang="en-US" sz="1100" kern="1200"/>
            <a:t>Home needs to be brought up to code unlike CDBG funds where only some issues are rectified </a:t>
          </a:r>
        </a:p>
      </dsp:txBody>
      <dsp:txXfrm>
        <a:off x="2618000" y="1014255"/>
        <a:ext cx="2412135" cy="2715573"/>
      </dsp:txXfrm>
    </dsp:sp>
    <dsp:sp modelId="{2D48EBAF-A391-48D5-AA5D-E6535B477235}">
      <dsp:nvSpPr>
        <dsp:cNvPr id="0" name=""/>
        <dsp:cNvSpPr/>
      </dsp:nvSpPr>
      <dsp:spPr>
        <a:xfrm>
          <a:off x="5229304" y="219046"/>
          <a:ext cx="2650698" cy="795209"/>
        </a:xfrm>
        <a:prstGeom prst="chevron">
          <a:avLst>
            <a:gd name="adj" fmla="val 3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186" tIns="98186" rIns="98186" bIns="98186" numCol="1" spcCol="1270" anchor="ctr" anchorCtr="0">
          <a:noAutofit/>
        </a:bodyPr>
        <a:lstStyle/>
        <a:p>
          <a:pPr marL="0" lvl="0" indent="0" algn="ctr" defTabSz="800100">
            <a:lnSpc>
              <a:spcPct val="90000"/>
            </a:lnSpc>
            <a:spcBef>
              <a:spcPct val="0"/>
            </a:spcBef>
            <a:spcAft>
              <a:spcPct val="35000"/>
            </a:spcAft>
            <a:buNone/>
          </a:pPr>
          <a:r>
            <a:rPr lang="en-US" sz="1800" kern="1200"/>
            <a:t>Rental Development</a:t>
          </a:r>
        </a:p>
      </dsp:txBody>
      <dsp:txXfrm>
        <a:off x="5467867" y="219046"/>
        <a:ext cx="2173572" cy="795209"/>
      </dsp:txXfrm>
    </dsp:sp>
    <dsp:sp modelId="{CC98BD41-C455-4777-A727-5D77CCCF0059}">
      <dsp:nvSpPr>
        <dsp:cNvPr id="0" name=""/>
        <dsp:cNvSpPr/>
      </dsp:nvSpPr>
      <dsp:spPr>
        <a:xfrm>
          <a:off x="5229304" y="1014255"/>
          <a:ext cx="2412135" cy="271557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612" tIns="190612" rIns="190612" bIns="381225" numCol="1" spcCol="1270" anchor="t" anchorCtr="0">
          <a:noAutofit/>
        </a:bodyPr>
        <a:lstStyle/>
        <a:p>
          <a:pPr marL="0" lvl="0" indent="0" algn="l" defTabSz="488950">
            <a:lnSpc>
              <a:spcPct val="90000"/>
            </a:lnSpc>
            <a:spcBef>
              <a:spcPct val="0"/>
            </a:spcBef>
            <a:spcAft>
              <a:spcPts val="600"/>
            </a:spcAft>
            <a:buNone/>
          </a:pPr>
          <a:r>
            <a:rPr lang="en-US" sz="1100" kern="1200"/>
            <a:t>Funds can be used to assist developers to create affordable housing </a:t>
          </a:r>
        </a:p>
        <a:p>
          <a:pPr marL="0" lvl="0" indent="0" algn="l" defTabSz="488950">
            <a:lnSpc>
              <a:spcPct val="90000"/>
            </a:lnSpc>
            <a:spcBef>
              <a:spcPct val="0"/>
            </a:spcBef>
            <a:spcAft>
              <a:spcPts val="600"/>
            </a:spcAft>
            <a:buNone/>
          </a:pPr>
          <a:r>
            <a:rPr lang="en-US" sz="1100" kern="1200"/>
            <a:t>Units are deed restricted</a:t>
          </a:r>
        </a:p>
        <a:p>
          <a:pPr marL="0" lvl="0" indent="0" algn="l" defTabSz="488950">
            <a:lnSpc>
              <a:spcPct val="90000"/>
            </a:lnSpc>
            <a:spcBef>
              <a:spcPct val="0"/>
            </a:spcBef>
            <a:spcAft>
              <a:spcPts val="600"/>
            </a:spcAft>
            <a:buNone/>
          </a:pPr>
          <a:r>
            <a:rPr lang="en-US" sz="1100" kern="1200"/>
            <a:t>Funds can be used anywhere in Framingham</a:t>
          </a:r>
        </a:p>
        <a:p>
          <a:pPr marL="0" lvl="0" indent="0" algn="l" defTabSz="488950">
            <a:lnSpc>
              <a:spcPct val="90000"/>
            </a:lnSpc>
            <a:spcBef>
              <a:spcPct val="0"/>
            </a:spcBef>
            <a:spcAft>
              <a:spcPts val="600"/>
            </a:spcAft>
            <a:buNone/>
          </a:pPr>
          <a:r>
            <a:rPr lang="en-US" sz="1100" kern="1200"/>
            <a:t>Maximum subsidy amount per development</a:t>
          </a:r>
        </a:p>
        <a:p>
          <a:pPr marL="0" lvl="0" indent="0" algn="l" defTabSz="488950">
            <a:lnSpc>
              <a:spcPct val="90000"/>
            </a:lnSpc>
            <a:spcBef>
              <a:spcPct val="0"/>
            </a:spcBef>
            <a:spcAft>
              <a:spcPts val="600"/>
            </a:spcAft>
            <a:buNone/>
          </a:pPr>
          <a:r>
            <a:rPr lang="en-US" sz="1100" kern="1200"/>
            <a:t>Affordability Period is attached to the units</a:t>
          </a:r>
        </a:p>
        <a:p>
          <a:pPr marL="0" lvl="0" indent="0" algn="l" defTabSz="488950">
            <a:lnSpc>
              <a:spcPct val="90000"/>
            </a:lnSpc>
            <a:spcBef>
              <a:spcPct val="0"/>
            </a:spcBef>
            <a:spcAft>
              <a:spcPts val="600"/>
            </a:spcAft>
            <a:buNone/>
          </a:pPr>
          <a:r>
            <a:rPr lang="en-US" sz="1100" kern="1200"/>
            <a:t>Affordability period can be up to 15 years </a:t>
          </a:r>
        </a:p>
        <a:p>
          <a:pPr marL="0" lvl="0" indent="0" algn="l" defTabSz="488950">
            <a:lnSpc>
              <a:spcPct val="90000"/>
            </a:lnSpc>
            <a:spcBef>
              <a:spcPct val="0"/>
            </a:spcBef>
            <a:spcAft>
              <a:spcPct val="15000"/>
            </a:spcAft>
            <a:buNone/>
          </a:pPr>
          <a:endParaRPr lang="en-US" sz="1100" kern="1200"/>
        </a:p>
      </dsp:txBody>
      <dsp:txXfrm>
        <a:off x="5229304" y="1014255"/>
        <a:ext cx="2412135" cy="27155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8AAA9-4D7E-46C3-ACC1-F1423D6EC306}">
      <dsp:nvSpPr>
        <dsp:cNvPr id="0" name=""/>
        <dsp:cNvSpPr/>
      </dsp:nvSpPr>
      <dsp:spPr>
        <a:xfrm>
          <a:off x="526670" y="985211"/>
          <a:ext cx="1406812" cy="1406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32646-A24D-4EBE-A9C5-84E1387BAE1E}">
      <dsp:nvSpPr>
        <dsp:cNvPr id="0" name=""/>
        <dsp:cNvSpPr/>
      </dsp:nvSpPr>
      <dsp:spPr>
        <a:xfrm>
          <a:off x="826483" y="1285024"/>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1AE8FD-D7FF-40BA-86FE-975F41E8F85D}">
      <dsp:nvSpPr>
        <dsp:cNvPr id="0" name=""/>
        <dsp:cNvSpPr/>
      </dsp:nvSpPr>
      <dsp:spPr>
        <a:xfrm>
          <a:off x="76952" y="283021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One of the few funding mechanisms by HUD to prevent homelessness</a:t>
          </a:r>
        </a:p>
      </dsp:txBody>
      <dsp:txXfrm>
        <a:off x="76952" y="2830212"/>
        <a:ext cx="2306250" cy="720000"/>
      </dsp:txXfrm>
    </dsp:sp>
    <dsp:sp modelId="{D319718D-4242-45F4-869E-CD37D7F2138F}">
      <dsp:nvSpPr>
        <dsp:cNvPr id="0" name=""/>
        <dsp:cNvSpPr/>
      </dsp:nvSpPr>
      <dsp:spPr>
        <a:xfrm>
          <a:off x="3236514" y="985211"/>
          <a:ext cx="1406812" cy="1406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DD298-A573-4FC1-BF03-8097A712619F}">
      <dsp:nvSpPr>
        <dsp:cNvPr id="0" name=""/>
        <dsp:cNvSpPr/>
      </dsp:nvSpPr>
      <dsp:spPr>
        <a:xfrm>
          <a:off x="3536327" y="1285024"/>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F2A2F2-C97D-4C36-BC14-42C24D2C3990}">
      <dsp:nvSpPr>
        <dsp:cNvPr id="0" name=""/>
        <dsp:cNvSpPr/>
      </dsp:nvSpPr>
      <dsp:spPr>
        <a:xfrm>
          <a:off x="2786796" y="283021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$175,000 average annual allocation</a:t>
          </a:r>
        </a:p>
      </dsp:txBody>
      <dsp:txXfrm>
        <a:off x="2786796" y="2830212"/>
        <a:ext cx="2306250" cy="720000"/>
      </dsp:txXfrm>
    </dsp:sp>
    <dsp:sp modelId="{3C7A2178-4BE1-435B-B5B8-872F37898906}">
      <dsp:nvSpPr>
        <dsp:cNvPr id="0" name=""/>
        <dsp:cNvSpPr/>
      </dsp:nvSpPr>
      <dsp:spPr>
        <a:xfrm>
          <a:off x="5946358" y="985211"/>
          <a:ext cx="1406812" cy="1406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3F36F8-CFF2-4120-8B67-17DF2B06C1F2}">
      <dsp:nvSpPr>
        <dsp:cNvPr id="0" name=""/>
        <dsp:cNvSpPr/>
      </dsp:nvSpPr>
      <dsp:spPr>
        <a:xfrm>
          <a:off x="6246171" y="1285024"/>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8367B4-670A-4FF1-BC38-E6D1F983E25B}">
      <dsp:nvSpPr>
        <dsp:cNvPr id="0" name=""/>
        <dsp:cNvSpPr/>
      </dsp:nvSpPr>
      <dsp:spPr>
        <a:xfrm>
          <a:off x="5496639" y="283021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Funding is restricted to organizations that coordinate with the Continuum of Care.  </a:t>
          </a:r>
        </a:p>
      </dsp:txBody>
      <dsp:txXfrm>
        <a:off x="5496639" y="2830212"/>
        <a:ext cx="23062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5DA7B-3FE4-4A80-9A67-5FC6E31A2946}">
      <dsp:nvSpPr>
        <dsp:cNvPr id="0" name=""/>
        <dsp:cNvSpPr/>
      </dsp:nvSpPr>
      <dsp:spPr>
        <a:xfrm>
          <a:off x="2008435" y="1814"/>
          <a:ext cx="1249807" cy="124980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Solicit Proposals</a:t>
          </a:r>
        </a:p>
      </dsp:txBody>
      <dsp:txXfrm>
        <a:off x="2191465" y="184844"/>
        <a:ext cx="883747" cy="883747"/>
      </dsp:txXfrm>
    </dsp:sp>
    <dsp:sp modelId="{435537B5-75B8-49C0-AD77-3CC10EC55304}">
      <dsp:nvSpPr>
        <dsp:cNvPr id="0" name=""/>
        <dsp:cNvSpPr/>
      </dsp:nvSpPr>
      <dsp:spPr>
        <a:xfrm rot="1800000">
          <a:off x="3271782" y="880409"/>
          <a:ext cx="332523" cy="42180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278464" y="939832"/>
        <a:ext cx="232766" cy="253085"/>
      </dsp:txXfrm>
    </dsp:sp>
    <dsp:sp modelId="{CDC919E5-8B41-4813-96D5-C2324D230E41}">
      <dsp:nvSpPr>
        <dsp:cNvPr id="0" name=""/>
        <dsp:cNvSpPr/>
      </dsp:nvSpPr>
      <dsp:spPr>
        <a:xfrm>
          <a:off x="3634146" y="940419"/>
          <a:ext cx="1249807" cy="124980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Proposal Presentation</a:t>
          </a:r>
        </a:p>
      </dsp:txBody>
      <dsp:txXfrm>
        <a:off x="3817176" y="1123449"/>
        <a:ext cx="883747" cy="883747"/>
      </dsp:txXfrm>
    </dsp:sp>
    <dsp:sp modelId="{595C9D3C-0B0A-44A1-A5A4-1F98107C0D1B}">
      <dsp:nvSpPr>
        <dsp:cNvPr id="0" name=""/>
        <dsp:cNvSpPr/>
      </dsp:nvSpPr>
      <dsp:spPr>
        <a:xfrm rot="5400000">
          <a:off x="4092788" y="2283611"/>
          <a:ext cx="332523" cy="42180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142667" y="2318095"/>
        <a:ext cx="232766" cy="253085"/>
      </dsp:txXfrm>
    </dsp:sp>
    <dsp:sp modelId="{8053B3BC-D028-43C3-84DE-A0E7D50B0F80}">
      <dsp:nvSpPr>
        <dsp:cNvPr id="0" name=""/>
        <dsp:cNvSpPr/>
      </dsp:nvSpPr>
      <dsp:spPr>
        <a:xfrm>
          <a:off x="3634146" y="2817629"/>
          <a:ext cx="1249807" cy="124980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CD Committee Evaluations</a:t>
          </a:r>
        </a:p>
      </dsp:txBody>
      <dsp:txXfrm>
        <a:off x="3817176" y="3000659"/>
        <a:ext cx="883747" cy="883747"/>
      </dsp:txXfrm>
    </dsp:sp>
    <dsp:sp modelId="{2E697535-4961-4A24-AA4C-B062DA28C5D1}">
      <dsp:nvSpPr>
        <dsp:cNvPr id="0" name=""/>
        <dsp:cNvSpPr/>
      </dsp:nvSpPr>
      <dsp:spPr>
        <a:xfrm rot="9000000">
          <a:off x="3288083" y="3696225"/>
          <a:ext cx="332523" cy="42180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381158" y="3755648"/>
        <a:ext cx="232766" cy="253085"/>
      </dsp:txXfrm>
    </dsp:sp>
    <dsp:sp modelId="{B160B5F7-75E6-464A-BDA9-135EE23D1FC6}">
      <dsp:nvSpPr>
        <dsp:cNvPr id="0" name=""/>
        <dsp:cNvSpPr/>
      </dsp:nvSpPr>
      <dsp:spPr>
        <a:xfrm>
          <a:off x="2008435" y="3756234"/>
          <a:ext cx="1249807" cy="124980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CD Committee </a:t>
          </a:r>
          <a:r>
            <a:rPr lang="en-US" sz="1400" kern="1200" err="1"/>
            <a:t>Recom</a:t>
          </a:r>
          <a:r>
            <a:rPr lang="en-US" sz="1400" kern="1200"/>
            <a:t>-mends Awards</a:t>
          </a:r>
        </a:p>
      </dsp:txBody>
      <dsp:txXfrm>
        <a:off x="2191465" y="3939264"/>
        <a:ext cx="883747" cy="883747"/>
      </dsp:txXfrm>
    </dsp:sp>
    <dsp:sp modelId="{CC06BA08-D6E2-4C46-A394-9E80E7CD6DC0}">
      <dsp:nvSpPr>
        <dsp:cNvPr id="0" name=""/>
        <dsp:cNvSpPr/>
      </dsp:nvSpPr>
      <dsp:spPr>
        <a:xfrm rot="12600000">
          <a:off x="1662371" y="3705636"/>
          <a:ext cx="332523" cy="42180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1755446" y="3814937"/>
        <a:ext cx="232766" cy="253085"/>
      </dsp:txXfrm>
    </dsp:sp>
    <dsp:sp modelId="{F67ADCF0-18A6-468C-8230-A2DA895A4BDF}">
      <dsp:nvSpPr>
        <dsp:cNvPr id="0" name=""/>
        <dsp:cNvSpPr/>
      </dsp:nvSpPr>
      <dsp:spPr>
        <a:xfrm>
          <a:off x="382723" y="2817629"/>
          <a:ext cx="1249807" cy="124980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City Council Approval</a:t>
          </a:r>
        </a:p>
      </dsp:txBody>
      <dsp:txXfrm>
        <a:off x="565753" y="3000659"/>
        <a:ext cx="883747" cy="883747"/>
      </dsp:txXfrm>
    </dsp:sp>
    <dsp:sp modelId="{430BE6B2-E440-4160-93B6-9732274385D5}">
      <dsp:nvSpPr>
        <dsp:cNvPr id="0" name=""/>
        <dsp:cNvSpPr/>
      </dsp:nvSpPr>
      <dsp:spPr>
        <a:xfrm rot="16200000">
          <a:off x="841365" y="2302434"/>
          <a:ext cx="332523" cy="42180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91244" y="2436675"/>
        <a:ext cx="232766" cy="253085"/>
      </dsp:txXfrm>
    </dsp:sp>
    <dsp:sp modelId="{6ECB9A7E-B03E-4C66-A5F6-68274AC63137}">
      <dsp:nvSpPr>
        <dsp:cNvPr id="0" name=""/>
        <dsp:cNvSpPr/>
      </dsp:nvSpPr>
      <dsp:spPr>
        <a:xfrm>
          <a:off x="382723" y="940419"/>
          <a:ext cx="1249807" cy="1249807"/>
        </a:xfrm>
        <a:prstGeom prst="ellipse">
          <a:avLst/>
        </a:prstGeom>
        <a:solidFill>
          <a:srgbClr val="17BB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Sub-Recipient Contracts &amp; Monitoring</a:t>
          </a:r>
        </a:p>
      </dsp:txBody>
      <dsp:txXfrm>
        <a:off x="565753" y="1123449"/>
        <a:ext cx="883747" cy="883747"/>
      </dsp:txXfrm>
    </dsp:sp>
    <dsp:sp modelId="{6EA2A578-564D-4E0D-97C1-CCFFF492996B}">
      <dsp:nvSpPr>
        <dsp:cNvPr id="0" name=""/>
        <dsp:cNvSpPr/>
      </dsp:nvSpPr>
      <dsp:spPr>
        <a:xfrm rot="19800000">
          <a:off x="1646071" y="889820"/>
          <a:ext cx="332523" cy="42180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652753" y="999121"/>
        <a:ext cx="232766" cy="2530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73269-EF71-40FC-A5AA-48A48B64E19E}">
      <dsp:nvSpPr>
        <dsp:cNvPr id="0" name=""/>
        <dsp:cNvSpPr/>
      </dsp:nvSpPr>
      <dsp:spPr>
        <a:xfrm>
          <a:off x="507050" y="907128"/>
          <a:ext cx="1372500" cy="13725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D4982-8D56-4364-B06E-7FBF94971A0B}">
      <dsp:nvSpPr>
        <dsp:cNvPr id="0" name=""/>
        <dsp:cNvSpPr/>
      </dsp:nvSpPr>
      <dsp:spPr>
        <a:xfrm>
          <a:off x="799551" y="1199628"/>
          <a:ext cx="787500" cy="787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15B720-73D6-4C20-9F40-3C2A2CB3BFF5}">
      <dsp:nvSpPr>
        <dsp:cNvPr id="0" name=""/>
        <dsp:cNvSpPr/>
      </dsp:nvSpPr>
      <dsp:spPr>
        <a:xfrm>
          <a:off x="68300" y="2707128"/>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Emergency Shelter/ Street Outreach</a:t>
          </a:r>
        </a:p>
      </dsp:txBody>
      <dsp:txXfrm>
        <a:off x="68300" y="2707128"/>
        <a:ext cx="2250000" cy="720000"/>
      </dsp:txXfrm>
    </dsp:sp>
    <dsp:sp modelId="{08550DE6-0EB7-4BFA-B988-6128BC3BEA67}">
      <dsp:nvSpPr>
        <dsp:cNvPr id="0" name=""/>
        <dsp:cNvSpPr/>
      </dsp:nvSpPr>
      <dsp:spPr>
        <a:xfrm>
          <a:off x="3150801" y="907128"/>
          <a:ext cx="1372500" cy="13725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9B6BA-B800-48CB-9AA1-E8F9E1D6D98F}">
      <dsp:nvSpPr>
        <dsp:cNvPr id="0" name=""/>
        <dsp:cNvSpPr/>
      </dsp:nvSpPr>
      <dsp:spPr>
        <a:xfrm>
          <a:off x="3443301" y="1199628"/>
          <a:ext cx="787500" cy="787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BDA534-7DA6-4863-AB0F-34DDC55B5599}">
      <dsp:nvSpPr>
        <dsp:cNvPr id="0" name=""/>
        <dsp:cNvSpPr/>
      </dsp:nvSpPr>
      <dsp:spPr>
        <a:xfrm>
          <a:off x="2712051" y="2707128"/>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Homeless Prevention</a:t>
          </a:r>
        </a:p>
      </dsp:txBody>
      <dsp:txXfrm>
        <a:off x="2712051" y="2707128"/>
        <a:ext cx="2250000" cy="720000"/>
      </dsp:txXfrm>
    </dsp:sp>
    <dsp:sp modelId="{BBFF6C88-3E47-4E4B-A41B-3F1CFA94900D}">
      <dsp:nvSpPr>
        <dsp:cNvPr id="0" name=""/>
        <dsp:cNvSpPr/>
      </dsp:nvSpPr>
      <dsp:spPr>
        <a:xfrm>
          <a:off x="5794550" y="907128"/>
          <a:ext cx="1372500" cy="13725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6ACC8-EBD3-4A4E-973E-A46EEFACDAAF}">
      <dsp:nvSpPr>
        <dsp:cNvPr id="0" name=""/>
        <dsp:cNvSpPr/>
      </dsp:nvSpPr>
      <dsp:spPr>
        <a:xfrm>
          <a:off x="6087050" y="1199628"/>
          <a:ext cx="787500" cy="787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1C0600-42C1-4BE9-95CD-F97E75D03B55}">
      <dsp:nvSpPr>
        <dsp:cNvPr id="0" name=""/>
        <dsp:cNvSpPr/>
      </dsp:nvSpPr>
      <dsp:spPr>
        <a:xfrm>
          <a:off x="5355800" y="2707128"/>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Rapid Rehousing</a:t>
          </a:r>
        </a:p>
      </dsp:txBody>
      <dsp:txXfrm>
        <a:off x="5355800" y="2707128"/>
        <a:ext cx="225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172A1-DD17-4C57-8617-01205855DFF5}">
      <dsp:nvSpPr>
        <dsp:cNvPr id="0" name=""/>
        <dsp:cNvSpPr/>
      </dsp:nvSpPr>
      <dsp:spPr>
        <a:xfrm>
          <a:off x="0" y="667119"/>
          <a:ext cx="2462450" cy="14774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Essential services to unhoused population</a:t>
          </a:r>
        </a:p>
      </dsp:txBody>
      <dsp:txXfrm>
        <a:off x="0" y="667119"/>
        <a:ext cx="2462450" cy="1477470"/>
      </dsp:txXfrm>
    </dsp:sp>
    <dsp:sp modelId="{D0F252F5-C321-4D5F-9C40-3067B7E95F2E}">
      <dsp:nvSpPr>
        <dsp:cNvPr id="0" name=""/>
        <dsp:cNvSpPr/>
      </dsp:nvSpPr>
      <dsp:spPr>
        <a:xfrm>
          <a:off x="2708695" y="667119"/>
          <a:ext cx="2462450" cy="147747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Salaries for street outreach workers</a:t>
          </a:r>
        </a:p>
      </dsp:txBody>
      <dsp:txXfrm>
        <a:off x="2708695" y="667119"/>
        <a:ext cx="2462450" cy="1477470"/>
      </dsp:txXfrm>
    </dsp:sp>
    <dsp:sp modelId="{EC70530E-B722-44AF-8C8F-C2FF52E0D194}">
      <dsp:nvSpPr>
        <dsp:cNvPr id="0" name=""/>
        <dsp:cNvSpPr/>
      </dsp:nvSpPr>
      <dsp:spPr>
        <a:xfrm>
          <a:off x="5417391" y="667119"/>
          <a:ext cx="2462450" cy="14774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Day shelter operations </a:t>
          </a:r>
        </a:p>
      </dsp:txBody>
      <dsp:txXfrm>
        <a:off x="5417391" y="667119"/>
        <a:ext cx="2462450" cy="1477470"/>
      </dsp:txXfrm>
    </dsp:sp>
    <dsp:sp modelId="{785639A6-CB48-4DF7-97B1-A6480BC7B8B8}">
      <dsp:nvSpPr>
        <dsp:cNvPr id="0" name=""/>
        <dsp:cNvSpPr/>
      </dsp:nvSpPr>
      <dsp:spPr>
        <a:xfrm>
          <a:off x="1354347" y="2390834"/>
          <a:ext cx="2462450" cy="14774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Homeless shelter operations or renovation</a:t>
          </a:r>
        </a:p>
      </dsp:txBody>
      <dsp:txXfrm>
        <a:off x="1354347" y="2390834"/>
        <a:ext cx="2462450" cy="1477470"/>
      </dsp:txXfrm>
    </dsp:sp>
    <dsp:sp modelId="{77C75592-5C20-4E35-BA0E-5772954AEDD1}">
      <dsp:nvSpPr>
        <dsp:cNvPr id="0" name=""/>
        <dsp:cNvSpPr/>
      </dsp:nvSpPr>
      <dsp:spPr>
        <a:xfrm>
          <a:off x="4063043" y="2390834"/>
          <a:ext cx="2462450" cy="147747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Diversion services to prevent homelessness</a:t>
          </a:r>
        </a:p>
      </dsp:txBody>
      <dsp:txXfrm>
        <a:off x="4063043" y="2390834"/>
        <a:ext cx="2462450" cy="14774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1C930-B4E4-404B-BAB5-0C9BA2CAD756}">
      <dsp:nvSpPr>
        <dsp:cNvPr id="0" name=""/>
        <dsp:cNvSpPr/>
      </dsp:nvSpPr>
      <dsp:spPr>
        <a:xfrm>
          <a:off x="0" y="51766"/>
          <a:ext cx="7886700" cy="1350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Case management </a:t>
          </a:r>
        </a:p>
      </dsp:txBody>
      <dsp:txXfrm>
        <a:off x="65934" y="117700"/>
        <a:ext cx="7754832" cy="1218787"/>
      </dsp:txXfrm>
    </dsp:sp>
    <dsp:sp modelId="{BDDA2605-E2FF-4B27-9E5F-969EBAD4F975}">
      <dsp:nvSpPr>
        <dsp:cNvPr id="0" name=""/>
        <dsp:cNvSpPr/>
      </dsp:nvSpPr>
      <dsp:spPr>
        <a:xfrm>
          <a:off x="0" y="1500341"/>
          <a:ext cx="7886700" cy="135065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Financial assistance to prevent homelessness within 14 days</a:t>
          </a:r>
        </a:p>
      </dsp:txBody>
      <dsp:txXfrm>
        <a:off x="65934" y="1566275"/>
        <a:ext cx="7754832" cy="1218787"/>
      </dsp:txXfrm>
    </dsp:sp>
    <dsp:sp modelId="{739327D1-B78B-459B-A20E-A9B55982DCFD}">
      <dsp:nvSpPr>
        <dsp:cNvPr id="0" name=""/>
        <dsp:cNvSpPr/>
      </dsp:nvSpPr>
      <dsp:spPr>
        <a:xfrm>
          <a:off x="0" y="2948916"/>
          <a:ext cx="7886700" cy="135065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Income limits apply </a:t>
          </a:r>
        </a:p>
      </dsp:txBody>
      <dsp:txXfrm>
        <a:off x="65934" y="3014850"/>
        <a:ext cx="7754832" cy="121878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9" cy="465139"/>
          </a:xfrm>
          <a:prstGeom prst="rect">
            <a:avLst/>
          </a:prstGeom>
        </p:spPr>
        <p:txBody>
          <a:bodyPr vert="horz" lIns="91157" tIns="45579" rIns="91157" bIns="45579" rtlCol="0"/>
          <a:lstStyle>
            <a:lvl1pPr algn="l">
              <a:defRPr sz="1200"/>
            </a:lvl1pPr>
          </a:lstStyle>
          <a:p>
            <a:endParaRPr lang="en-US"/>
          </a:p>
        </p:txBody>
      </p:sp>
      <p:sp>
        <p:nvSpPr>
          <p:cNvPr id="3" name="Date Placeholder 2"/>
          <p:cNvSpPr>
            <a:spLocks noGrp="1"/>
          </p:cNvSpPr>
          <p:nvPr>
            <p:ph type="dt" sz="quarter" idx="1"/>
          </p:nvPr>
        </p:nvSpPr>
        <p:spPr>
          <a:xfrm>
            <a:off x="3978279" y="0"/>
            <a:ext cx="3043239" cy="465139"/>
          </a:xfrm>
          <a:prstGeom prst="rect">
            <a:avLst/>
          </a:prstGeom>
        </p:spPr>
        <p:txBody>
          <a:bodyPr vert="horz" lIns="91157" tIns="45579" rIns="91157" bIns="45579" rtlCol="0"/>
          <a:lstStyle>
            <a:lvl1pPr algn="r">
              <a:defRPr sz="1200"/>
            </a:lvl1pPr>
          </a:lstStyle>
          <a:p>
            <a:fld id="{D73D4018-7FBC-4416-857B-94017414172E}" type="datetimeFigureOut">
              <a:rPr lang="en-US" smtClean="0"/>
              <a:t>4/29/2024</a:t>
            </a:fld>
            <a:endParaRPr lang="en-US"/>
          </a:p>
        </p:txBody>
      </p:sp>
      <p:sp>
        <p:nvSpPr>
          <p:cNvPr id="4" name="Footer Placeholder 3"/>
          <p:cNvSpPr>
            <a:spLocks noGrp="1"/>
          </p:cNvSpPr>
          <p:nvPr>
            <p:ph type="ftr" sz="quarter" idx="2"/>
          </p:nvPr>
        </p:nvSpPr>
        <p:spPr>
          <a:xfrm>
            <a:off x="0" y="8842375"/>
            <a:ext cx="3043239" cy="465139"/>
          </a:xfrm>
          <a:prstGeom prst="rect">
            <a:avLst/>
          </a:prstGeom>
        </p:spPr>
        <p:txBody>
          <a:bodyPr vert="horz" lIns="91157" tIns="45579" rIns="91157" bIns="45579" rtlCol="0" anchor="b"/>
          <a:lstStyle>
            <a:lvl1pPr algn="l">
              <a:defRPr sz="1200"/>
            </a:lvl1pPr>
          </a:lstStyle>
          <a:p>
            <a:endParaRPr lang="en-US"/>
          </a:p>
        </p:txBody>
      </p:sp>
      <p:sp>
        <p:nvSpPr>
          <p:cNvPr id="5" name="Slide Number Placeholder 4"/>
          <p:cNvSpPr>
            <a:spLocks noGrp="1"/>
          </p:cNvSpPr>
          <p:nvPr>
            <p:ph type="sldNum" sz="quarter" idx="3"/>
          </p:nvPr>
        </p:nvSpPr>
        <p:spPr>
          <a:xfrm>
            <a:off x="3978279" y="8842375"/>
            <a:ext cx="3043239" cy="465139"/>
          </a:xfrm>
          <a:prstGeom prst="rect">
            <a:avLst/>
          </a:prstGeom>
        </p:spPr>
        <p:txBody>
          <a:bodyPr vert="horz" lIns="91157" tIns="45579" rIns="91157" bIns="45579" rtlCol="0" anchor="b"/>
          <a:lstStyle>
            <a:lvl1pPr algn="r">
              <a:defRPr sz="1200"/>
            </a:lvl1pPr>
          </a:lstStyle>
          <a:p>
            <a:fld id="{21C986DF-8B0F-4A3C-BB50-61E0D12BAEA8}" type="slidenum">
              <a:rPr lang="en-US" smtClean="0"/>
              <a:t>‹#›</a:t>
            </a:fld>
            <a:endParaRPr lang="en-US"/>
          </a:p>
        </p:txBody>
      </p:sp>
    </p:spTree>
    <p:extLst>
      <p:ext uri="{BB962C8B-B14F-4D97-AF65-F5344CB8AC3E}">
        <p14:creationId xmlns:p14="http://schemas.microsoft.com/office/powerpoint/2010/main" val="155411831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0"/>
            <a:ext cx="3043343" cy="465455"/>
          </a:xfrm>
          <a:prstGeom prst="rect">
            <a:avLst/>
          </a:prstGeom>
        </p:spPr>
        <p:txBody>
          <a:bodyPr vert="horz" lIns="93035" tIns="46517" rIns="93035" bIns="46517" rtlCol="0"/>
          <a:lstStyle>
            <a:lvl1pPr algn="l">
              <a:defRPr sz="1200"/>
            </a:lvl1pPr>
          </a:lstStyle>
          <a:p>
            <a:endParaRPr lang="en-US"/>
          </a:p>
        </p:txBody>
      </p:sp>
      <p:sp>
        <p:nvSpPr>
          <p:cNvPr id="3" name="Date Placeholder 2"/>
          <p:cNvSpPr>
            <a:spLocks noGrp="1"/>
          </p:cNvSpPr>
          <p:nvPr>
            <p:ph type="dt" idx="1"/>
          </p:nvPr>
        </p:nvSpPr>
        <p:spPr>
          <a:xfrm>
            <a:off x="3978134" y="10"/>
            <a:ext cx="3043343" cy="465455"/>
          </a:xfrm>
          <a:prstGeom prst="rect">
            <a:avLst/>
          </a:prstGeom>
        </p:spPr>
        <p:txBody>
          <a:bodyPr vert="horz" lIns="93035" tIns="46517" rIns="93035" bIns="46517" rtlCol="0"/>
          <a:lstStyle>
            <a:lvl1pPr algn="r">
              <a:defRPr sz="1200"/>
            </a:lvl1pPr>
          </a:lstStyle>
          <a:p>
            <a:fld id="{8FA624C2-E7A0-43DF-BEDA-F34E303440B6}" type="datetimeFigureOut">
              <a:rPr lang="en-US" smtClean="0"/>
              <a:t>4/29/2024</a:t>
            </a:fld>
            <a:endParaRPr lang="en-US"/>
          </a:p>
        </p:txBody>
      </p:sp>
      <p:sp>
        <p:nvSpPr>
          <p:cNvPr id="4" name="Slide Image Placeholder 3"/>
          <p:cNvSpPr>
            <a:spLocks noGrp="1" noRot="1" noChangeAspect="1"/>
          </p:cNvSpPr>
          <p:nvPr>
            <p:ph type="sldImg" idx="2"/>
          </p:nvPr>
        </p:nvSpPr>
        <p:spPr>
          <a:xfrm>
            <a:off x="1184275" y="700088"/>
            <a:ext cx="4656138" cy="3490912"/>
          </a:xfrm>
          <a:prstGeom prst="rect">
            <a:avLst/>
          </a:prstGeom>
          <a:noFill/>
          <a:ln w="12700">
            <a:solidFill>
              <a:prstClr val="black"/>
            </a:solidFill>
          </a:ln>
        </p:spPr>
        <p:txBody>
          <a:bodyPr vert="horz" lIns="93035" tIns="46517" rIns="93035" bIns="46517" rtlCol="0" anchor="ctr"/>
          <a:lstStyle/>
          <a:p>
            <a:endParaRPr lang="en-US"/>
          </a:p>
        </p:txBody>
      </p:sp>
      <p:sp>
        <p:nvSpPr>
          <p:cNvPr id="5" name="Notes Placeholder 4"/>
          <p:cNvSpPr>
            <a:spLocks noGrp="1"/>
          </p:cNvSpPr>
          <p:nvPr>
            <p:ph type="body" sz="quarter" idx="3"/>
          </p:nvPr>
        </p:nvSpPr>
        <p:spPr>
          <a:xfrm>
            <a:off x="702310" y="4421833"/>
            <a:ext cx="5618480" cy="4189095"/>
          </a:xfrm>
          <a:prstGeom prst="rect">
            <a:avLst/>
          </a:prstGeom>
        </p:spPr>
        <p:txBody>
          <a:bodyPr vert="horz" lIns="93035" tIns="46517" rIns="93035" bIns="465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8"/>
            <a:ext cx="3043343" cy="465455"/>
          </a:xfrm>
          <a:prstGeom prst="rect">
            <a:avLst/>
          </a:prstGeom>
        </p:spPr>
        <p:txBody>
          <a:bodyPr vert="horz" lIns="93035" tIns="46517" rIns="93035" bIns="46517"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8"/>
            <a:ext cx="3043343" cy="465455"/>
          </a:xfrm>
          <a:prstGeom prst="rect">
            <a:avLst/>
          </a:prstGeom>
        </p:spPr>
        <p:txBody>
          <a:bodyPr vert="horz" lIns="93035" tIns="46517" rIns="93035" bIns="46517" rtlCol="0" anchor="b"/>
          <a:lstStyle>
            <a:lvl1pPr algn="r">
              <a:defRPr sz="1200"/>
            </a:lvl1pPr>
          </a:lstStyle>
          <a:p>
            <a:fld id="{58483395-440A-431B-B33D-AEAEA4367222}" type="slidenum">
              <a:rPr lang="en-US" smtClean="0"/>
              <a:t>‹#›</a:t>
            </a:fld>
            <a:endParaRPr lang="en-US"/>
          </a:p>
        </p:txBody>
      </p:sp>
    </p:spTree>
    <p:extLst>
      <p:ext uri="{BB962C8B-B14F-4D97-AF65-F5344CB8AC3E}">
        <p14:creationId xmlns:p14="http://schemas.microsoft.com/office/powerpoint/2010/main" val="259647108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03" indent="-171603">
              <a:buFont typeface="Arial" charset="0"/>
              <a:buChar char="•"/>
            </a:pPr>
            <a:endParaRPr lang="en-US"/>
          </a:p>
        </p:txBody>
      </p:sp>
      <p:sp>
        <p:nvSpPr>
          <p:cNvPr id="4" name="Slide Number Placeholder 3"/>
          <p:cNvSpPr>
            <a:spLocks noGrp="1"/>
          </p:cNvSpPr>
          <p:nvPr>
            <p:ph type="sldNum" sz="quarter" idx="10"/>
          </p:nvPr>
        </p:nvSpPr>
        <p:spPr/>
        <p:txBody>
          <a:bodyPr/>
          <a:lstStyle/>
          <a:p>
            <a:fld id="{58483395-440A-431B-B33D-AEAEA4367222}"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43367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CD staff solicits the grant and the CDC committee determines allocation amounts for public service projects. The public is invited to a public hear to hear the committee’s  rationale to award funds. Administration funds are capped at 20% and public services capped at 15% of allocation amount. The general allocation is broken down into: </a:t>
            </a:r>
          </a:p>
          <a:p>
            <a:pPr marL="0" indent="0">
              <a:buNone/>
            </a:pPr>
            <a:endParaRPr lang="en-US" sz="1200"/>
          </a:p>
          <a:p>
            <a:pPr marL="0" indent="0">
              <a:buNone/>
            </a:pPr>
            <a:r>
              <a:rPr lang="en-US" sz="1200"/>
              <a:t>City council needs to approve final budget </a:t>
            </a:r>
          </a:p>
          <a:p>
            <a:pPr marL="0" indent="0">
              <a:buNone/>
            </a:pPr>
            <a:endParaRPr lang="en-US" sz="1200"/>
          </a:p>
          <a:p>
            <a:pPr marL="0" indent="0">
              <a:buNone/>
            </a:pPr>
            <a:r>
              <a:rPr lang="en-US" sz="1200"/>
              <a:t>Though the annual allocation is carefully budgeted sometimes projects fall through and staff turnover leads to unspent administrative funds. Recognizing the restrictions that make it challenging to spend sometimes HUD allows communities to roll over unspent funds. HUD requires previous years funds to be expended before using current award. </a:t>
            </a:r>
          </a:p>
          <a:p>
            <a:pPr marL="0" indent="0">
              <a:buNone/>
            </a:pPr>
            <a:endParaRPr lang="en-US" sz="1200"/>
          </a:p>
          <a:p>
            <a:pPr marL="0" indent="0">
              <a:buNone/>
            </a:pPr>
            <a:r>
              <a:rPr lang="en-US" sz="1200"/>
              <a:t>Though past program included loans for rehab and down payment assistance, which results in program income, current mortgages are payment deferred loans. These loans don’t require a monthly payment to the city but do require to be repaid back at 100% if the resident ceases to occupy that residence for the duration of the affordability period. Program income is used to calculate the administration and public service amounts for the following year.  </a:t>
            </a:r>
          </a:p>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483395-440A-431B-B33D-AEAEA4367222}" type="slidenum">
              <a:rPr lang="en-US" smtClean="0"/>
              <a:t>13</a:t>
            </a:fld>
            <a:endParaRPr lang="en-US"/>
          </a:p>
        </p:txBody>
      </p:sp>
    </p:spTree>
    <p:extLst>
      <p:ext uri="{BB962C8B-B14F-4D97-AF65-F5344CB8AC3E}">
        <p14:creationId xmlns:p14="http://schemas.microsoft.com/office/powerpoint/2010/main" val="345116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 grant from central government which a local authority can allocate to a wide range of services</a:t>
            </a:r>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483395-440A-431B-B33D-AEAEA4367222}" type="slidenum">
              <a:rPr lang="en-US" smtClean="0"/>
              <a:t>2</a:t>
            </a:fld>
            <a:endParaRPr lang="en-US"/>
          </a:p>
        </p:txBody>
      </p:sp>
    </p:spTree>
    <p:extLst>
      <p:ext uri="{BB962C8B-B14F-4D97-AF65-F5344CB8AC3E}">
        <p14:creationId xmlns:p14="http://schemas.microsoft.com/office/powerpoint/2010/main" val="3317386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a:t>This reform received bi-partisan support since it gave local and state municipalities decision-making powers on how to allocate funds as well as restricting the funds to only be disbursed on needs to assist low-income communities. These funds provided the tools necessary to combat the disinvestment happening in these communities by private capital. </a:t>
            </a:r>
          </a:p>
          <a:p>
            <a:pPr defTabSz="915772">
              <a:defRPr/>
            </a:pPr>
            <a:endParaRPr lang="en-US"/>
          </a:p>
          <a:p>
            <a:pPr defTabSz="915772">
              <a:defRPr/>
            </a:pPr>
            <a:r>
              <a:rPr lang="en-US"/>
              <a:t>Funding for CDBG is provided to entitlement communities and states. Entitlement communities receive 70% of the national allocation. </a:t>
            </a:r>
          </a:p>
          <a:p>
            <a:pPr algn="ctr"/>
            <a:endParaRPr lang="en-US"/>
          </a:p>
          <a:p>
            <a:pPr algn="ctr"/>
            <a:r>
              <a:rPr lang="en-US"/>
              <a:t>Funding for this program is distributed to communities or consortiums. The City of Framingham is a member of the </a:t>
            </a:r>
            <a:r>
              <a:rPr lang="en-US" err="1"/>
              <a:t>WestMetro</a:t>
            </a:r>
            <a:r>
              <a:rPr lang="en-US"/>
              <a:t> HOME </a:t>
            </a:r>
            <a:r>
              <a:rPr lang="en-US" err="1"/>
              <a:t>Constorium</a:t>
            </a:r>
            <a:r>
              <a:rPr lang="en-US"/>
              <a:t> administered by the City of Newton.   </a:t>
            </a:r>
          </a:p>
          <a:p>
            <a:pPr algn="ctr"/>
            <a:endParaRPr lang="en-US"/>
          </a:p>
          <a:p>
            <a:pPr algn="ctr"/>
            <a:endParaRPr lang="en-US"/>
          </a:p>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483395-440A-431B-B33D-AEAEA4367222}" type="slidenum">
              <a:rPr lang="en-US" smtClean="0"/>
              <a:t>3</a:t>
            </a:fld>
            <a:endParaRPr lang="en-US"/>
          </a:p>
        </p:txBody>
      </p:sp>
    </p:spTree>
    <p:extLst>
      <p:ext uri="{BB962C8B-B14F-4D97-AF65-F5344CB8AC3E}">
        <p14:creationId xmlns:p14="http://schemas.microsoft.com/office/powerpoint/2010/main" val="40490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Approximately</a:t>
            </a:r>
            <a:r>
              <a:rPr lang="en-US" baseline="0"/>
              <a:t> 1,200 entitlement communities nationally . Communities don’t lose Entitlement Community Status only gain. </a:t>
            </a:r>
          </a:p>
          <a:p>
            <a:endParaRPr lang="en-US" baseline="0"/>
          </a:p>
          <a:p>
            <a:r>
              <a:rPr lang="en-US" baseline="0"/>
              <a:t>Framingham’s allocation is often lower than other Massachusetts communities. </a:t>
            </a:r>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483395-440A-431B-B33D-AEAEA4367222}" type="slidenum">
              <a:rPr lang="en-US" smtClean="0"/>
              <a:t>4</a:t>
            </a:fld>
            <a:endParaRPr lang="en-US"/>
          </a:p>
        </p:txBody>
      </p:sp>
    </p:spTree>
    <p:extLst>
      <p:ext uri="{BB962C8B-B14F-4D97-AF65-F5344CB8AC3E}">
        <p14:creationId xmlns:p14="http://schemas.microsoft.com/office/powerpoint/2010/main" val="200903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 of the citizen action plan calls</a:t>
            </a:r>
            <a:r>
              <a:rPr lang="en-US" baseline="0"/>
              <a:t> for the establishment of a Community Development Committee whose members decide on the allocation of CDBG funds </a:t>
            </a:r>
          </a:p>
          <a:p>
            <a:r>
              <a:rPr lang="en-US" baseline="0"/>
              <a:t>4 Public Hearings a year- Community needs assessment, CAPER, Annual Action Plan, Allocation of Funds  </a:t>
            </a:r>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483395-440A-431B-B33D-AEAEA4367222}" type="slidenum">
              <a:rPr lang="en-US" smtClean="0"/>
              <a:t>5</a:t>
            </a:fld>
            <a:endParaRPr lang="en-US"/>
          </a:p>
        </p:txBody>
      </p:sp>
    </p:spTree>
    <p:extLst>
      <p:ext uri="{BB962C8B-B14F-4D97-AF65-F5344CB8AC3E}">
        <p14:creationId xmlns:p14="http://schemas.microsoft.com/office/powerpoint/2010/main" val="289813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CD staff solicits the grant and the CDC committee determines allocation amounts for public service projects. The public is invited to a public hear to hear the committee’s  rationale to award funds. Administration funds are capped at 20% and public services capped at 15% of allocation amount. The general allocation is broken down into: </a:t>
            </a:r>
          </a:p>
          <a:p>
            <a:pPr marL="0" indent="0">
              <a:buNone/>
            </a:pPr>
            <a:endParaRPr lang="en-US" sz="1200"/>
          </a:p>
          <a:p>
            <a:pPr marL="0" indent="0">
              <a:buNone/>
            </a:pPr>
            <a:r>
              <a:rPr lang="en-US" sz="1200"/>
              <a:t>City council needs to approve final budget </a:t>
            </a:r>
          </a:p>
          <a:p>
            <a:pPr marL="0" indent="0">
              <a:buNone/>
            </a:pPr>
            <a:endParaRPr lang="en-US" sz="1200"/>
          </a:p>
          <a:p>
            <a:pPr marL="0" indent="0">
              <a:buNone/>
            </a:pPr>
            <a:r>
              <a:rPr lang="en-US" sz="1200"/>
              <a:t>Though the annual allocation is carefully budgeted sometimes projects fall through and staff turnover leads to unspent administrative funds. Recognizing the restrictions that make it challenging to spend sometimes HUD allows communities to roll over unspent funds. HUD requires previous years funds to be expended before using current award. </a:t>
            </a:r>
          </a:p>
          <a:p>
            <a:pPr marL="0" indent="0">
              <a:buNone/>
            </a:pPr>
            <a:endParaRPr lang="en-US" sz="1200"/>
          </a:p>
          <a:p>
            <a:pPr marL="0" indent="0">
              <a:buNone/>
            </a:pPr>
            <a:r>
              <a:rPr lang="en-US" sz="1200"/>
              <a:t>Though past program included loans for rehab and down payment assistance, which results in program income, current mortgages are payment deferred loans. These loans don’t require a monthly payment to the city but do require to be repaid back at 100% if the resident ceases to occupy that residence for the duration of the affordability period. Program income is used to calculate the administration and public service amounts for the following year.  </a:t>
            </a:r>
          </a:p>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483395-440A-431B-B33D-AEAEA4367222}" type="slidenum">
              <a:rPr lang="en-US" smtClean="0"/>
              <a:t>8</a:t>
            </a:fld>
            <a:endParaRPr lang="en-US"/>
          </a:p>
        </p:txBody>
      </p:sp>
    </p:spTree>
    <p:extLst>
      <p:ext uri="{BB962C8B-B14F-4D97-AF65-F5344CB8AC3E}">
        <p14:creationId xmlns:p14="http://schemas.microsoft.com/office/powerpoint/2010/main" val="737529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483395-440A-431B-B33D-AEAEA4367222}" type="slidenum">
              <a:rPr lang="en-US" smtClean="0"/>
              <a:t>10</a:t>
            </a:fld>
            <a:endParaRPr lang="en-US"/>
          </a:p>
        </p:txBody>
      </p:sp>
    </p:spTree>
    <p:extLst>
      <p:ext uri="{BB962C8B-B14F-4D97-AF65-F5344CB8AC3E}">
        <p14:creationId xmlns:p14="http://schemas.microsoft.com/office/powerpoint/2010/main" val="1411543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Each program has its own requirements</a:t>
            </a:r>
          </a:p>
          <a:p>
            <a:pPr marL="171450" indent="-171450">
              <a:buFont typeface="Arial" panose="020B0604020202020204" pitchFamily="34" charset="0"/>
              <a:buChar char="•"/>
            </a:pPr>
            <a:r>
              <a:rPr lang="en-US"/>
              <a:t>Each has an income eligibility</a:t>
            </a:r>
            <a:r>
              <a:rPr lang="en-US" baseline="0"/>
              <a:t> requirement -  most have to be 60% area median income or lower</a:t>
            </a:r>
          </a:p>
          <a:p>
            <a:pPr marL="171450" indent="-171450">
              <a:buFont typeface="Arial" panose="020B0604020202020204" pitchFamily="34" charset="0"/>
              <a:buChar char="•"/>
            </a:pPr>
            <a:r>
              <a:rPr lang="en-US"/>
              <a:t>Here are some</a:t>
            </a:r>
            <a:r>
              <a:rPr lang="en-US" baseline="0"/>
              <a:t> of the key distinctions</a:t>
            </a:r>
          </a:p>
          <a:p>
            <a:pPr marL="628650" lvl="1" indent="-171450">
              <a:buFont typeface="Arial" panose="020B0604020202020204" pitchFamily="34" charset="0"/>
              <a:buChar char="•"/>
            </a:pPr>
            <a:r>
              <a:rPr lang="en-US"/>
              <a:t>TBRA</a:t>
            </a:r>
            <a:r>
              <a:rPr lang="en-US" baseline="0"/>
              <a:t> is one time – limited duration</a:t>
            </a:r>
          </a:p>
          <a:p>
            <a:pPr marL="628650" lvl="1" indent="-171450">
              <a:buFont typeface="Arial" panose="020B0604020202020204" pitchFamily="34" charset="0"/>
              <a:buChar char="•"/>
            </a:pPr>
            <a:r>
              <a:rPr lang="en-US" baseline="0"/>
              <a:t>Housing Rehab and Rental Development programs restrictions on how long a unit must remain affordable.</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483395-440A-431B-B33D-AEAEA4367222}" type="slidenum">
              <a:rPr lang="en-US" smtClean="0"/>
              <a:t>11</a:t>
            </a:fld>
            <a:endParaRPr lang="en-US"/>
          </a:p>
        </p:txBody>
      </p:sp>
    </p:spTree>
    <p:extLst>
      <p:ext uri="{BB962C8B-B14F-4D97-AF65-F5344CB8AC3E}">
        <p14:creationId xmlns:p14="http://schemas.microsoft.com/office/powerpoint/2010/main" val="364622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CD staff solicits the grant and the CDC committee determines allocation amounts for public service projects. The public is invited to a public hear to hear the committee’s  rationale to award funds. Administration funds are capped at 20% and public services capped at 15% of allocation amount. The general allocation is broken down into: </a:t>
            </a:r>
          </a:p>
          <a:p>
            <a:pPr marL="0" indent="0">
              <a:buNone/>
            </a:pPr>
            <a:endParaRPr lang="en-US" sz="1200"/>
          </a:p>
          <a:p>
            <a:pPr marL="0" indent="0">
              <a:buNone/>
            </a:pPr>
            <a:r>
              <a:rPr lang="en-US" sz="1200"/>
              <a:t>City council needs to approve final budget </a:t>
            </a:r>
          </a:p>
          <a:p>
            <a:pPr marL="0" indent="0">
              <a:buNone/>
            </a:pPr>
            <a:endParaRPr lang="en-US" sz="1200"/>
          </a:p>
          <a:p>
            <a:pPr marL="0" indent="0">
              <a:buNone/>
            </a:pPr>
            <a:r>
              <a:rPr lang="en-US" sz="1200"/>
              <a:t>Though the annual allocation is carefully budgeted sometimes projects fall through and staff turnover leads to unspent administrative funds. Recognizing the restrictions that make it challenging to spend sometimes HUD allows communities to roll over unspent funds. HUD requires previous years funds to be expended before using current award. </a:t>
            </a:r>
          </a:p>
          <a:p>
            <a:pPr marL="0" indent="0">
              <a:buNone/>
            </a:pPr>
            <a:endParaRPr lang="en-US" sz="1200"/>
          </a:p>
          <a:p>
            <a:pPr marL="0" indent="0">
              <a:buNone/>
            </a:pPr>
            <a:r>
              <a:rPr lang="en-US" sz="1200"/>
              <a:t>Though past program included loans for rehab and down payment assistance, which results in program income, current mortgages are payment deferred loans. These loans don’t require a monthly payment to the city but do require to be repaid back at 100% if the resident ceases to occupy that residence for the duration of the affordability period. Program income is used to calculate the administration and public service amounts for the following year.  </a:t>
            </a:r>
          </a:p>
          <a:p>
            <a:endParaRPr lang="en-US"/>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483395-440A-431B-B33D-AEAEA4367222}" type="slidenum">
              <a:rPr lang="en-US" smtClean="0"/>
              <a:t>12</a:t>
            </a:fld>
            <a:endParaRPr lang="en-US"/>
          </a:p>
        </p:txBody>
      </p:sp>
    </p:spTree>
    <p:extLst>
      <p:ext uri="{BB962C8B-B14F-4D97-AF65-F5344CB8AC3E}">
        <p14:creationId xmlns:p14="http://schemas.microsoft.com/office/powerpoint/2010/main" val="36837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0255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650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73195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wht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7790"/>
            <a:ext cx="7772400" cy="1470025"/>
          </a:xfrm>
        </p:spPr>
        <p:txBody>
          <a:bodyPr>
            <a:noAutofit/>
          </a:bodyPr>
          <a:lstStyle>
            <a:lvl1pPr>
              <a:defRPr sz="5400">
                <a:latin typeface="+mj-lt"/>
              </a:defRPr>
            </a:lvl1pPr>
          </a:lstStyle>
          <a:p>
            <a:r>
              <a:rPr lang="en-US"/>
              <a:t>Click to edit Master title style</a:t>
            </a:r>
          </a:p>
        </p:txBody>
      </p:sp>
      <p:sp>
        <p:nvSpPr>
          <p:cNvPr id="3" name="Subtitle 2"/>
          <p:cNvSpPr>
            <a:spLocks noGrp="1"/>
          </p:cNvSpPr>
          <p:nvPr>
            <p:ph type="subTitle" idx="1"/>
          </p:nvPr>
        </p:nvSpPr>
        <p:spPr>
          <a:xfrm>
            <a:off x="1371600" y="3387420"/>
            <a:ext cx="6400800" cy="1752600"/>
          </a:xfrm>
        </p:spPr>
        <p:txBody>
          <a:bodyPr/>
          <a:lstStyle>
            <a:lvl1pPr marL="0" indent="0" algn="ctr">
              <a:buNone/>
              <a:defRPr sz="40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3" name="Straight Connector 12"/>
          <p:cNvCxnSpPr/>
          <p:nvPr userDrawn="1"/>
        </p:nvCxnSpPr>
        <p:spPr>
          <a:xfrm>
            <a:off x="0" y="3228092"/>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0" y="6088655"/>
            <a:ext cx="9144000" cy="769345"/>
            <a:chOff x="0" y="6088655"/>
            <a:chExt cx="9144000" cy="769345"/>
          </a:xfrm>
        </p:grpSpPr>
        <p:pic>
          <p:nvPicPr>
            <p:cNvPr id="1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33800" y="6088655"/>
              <a:ext cx="5410200" cy="769345"/>
            </a:xfrm>
            <a:prstGeom prst="rect">
              <a:avLst/>
            </a:prstGeom>
            <a:noFill/>
            <a:ln w="9525">
              <a:noFill/>
              <a:miter lim="800000"/>
              <a:headEnd/>
              <a:tailEnd/>
            </a:ln>
          </p:spPr>
        </p:pic>
        <p:sp>
          <p:nvSpPr>
            <p:cNvPr id="17" name="Rectangle 16"/>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545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wht_basic text">
    <p:spTree>
      <p:nvGrpSpPr>
        <p:cNvPr id="1" name=""/>
        <p:cNvGrpSpPr/>
        <p:nvPr/>
      </p:nvGrpSpPr>
      <p:grpSpPr>
        <a:xfrm>
          <a:off x="0" y="0"/>
          <a:ext cx="0" cy="0"/>
          <a:chOff x="0" y="0"/>
          <a:chExt cx="0" cy="0"/>
        </a:xfrm>
      </p:grpSpPr>
      <p:grpSp>
        <p:nvGrpSpPr>
          <p:cNvPr id="8" name="Group 7"/>
          <p:cNvGrpSpPr/>
          <p:nvPr userDrawn="1"/>
        </p:nvGrpSpPr>
        <p:grpSpPr>
          <a:xfrm>
            <a:off x="0" y="6088655"/>
            <a:ext cx="9144000" cy="769345"/>
            <a:chOff x="0" y="6088655"/>
            <a:chExt cx="9144000" cy="769345"/>
          </a:xfrm>
        </p:grpSpPr>
        <p:pic>
          <p:nvPicPr>
            <p:cNvPr id="9"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33800" y="6088655"/>
              <a:ext cx="5410200" cy="769345"/>
            </a:xfrm>
            <a:prstGeom prst="rect">
              <a:avLst/>
            </a:prstGeom>
            <a:noFill/>
            <a:ln w="9525">
              <a:noFill/>
              <a:miter lim="800000"/>
              <a:headEnd/>
              <a:tailEnd/>
            </a:ln>
          </p:spPr>
        </p:pic>
        <p:sp>
          <p:nvSpPr>
            <p:cNvPr id="10" name="Rectangle 9"/>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502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wht_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sz="half" idx="1"/>
          </p:nvPr>
        </p:nvSpPr>
        <p:spPr>
          <a:xfrm>
            <a:off x="457200" y="1395656"/>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5656"/>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0" y="6088655"/>
            <a:ext cx="9144000" cy="769345"/>
            <a:chOff x="0" y="6088655"/>
            <a:chExt cx="9144000" cy="769345"/>
          </a:xfrm>
        </p:grpSpPr>
        <p:pic>
          <p:nvPicPr>
            <p:cNvPr id="8"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33800" y="6088655"/>
              <a:ext cx="5410200" cy="769345"/>
            </a:xfrm>
            <a:prstGeom prst="rect">
              <a:avLst/>
            </a:prstGeom>
            <a:noFill/>
            <a:ln w="9525">
              <a:noFill/>
              <a:miter lim="800000"/>
              <a:headEnd/>
              <a:tailEnd/>
            </a:ln>
          </p:spPr>
        </p:pic>
        <p:sp>
          <p:nvSpPr>
            <p:cNvPr id="9" name="Rectangle 8"/>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0800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t_pictur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grpSp>
        <p:nvGrpSpPr>
          <p:cNvPr id="9" name="Group 8"/>
          <p:cNvGrpSpPr/>
          <p:nvPr userDrawn="1"/>
        </p:nvGrpSpPr>
        <p:grpSpPr>
          <a:xfrm>
            <a:off x="0" y="6088655"/>
            <a:ext cx="9144000" cy="769345"/>
            <a:chOff x="0" y="6088655"/>
            <a:chExt cx="9144000" cy="769345"/>
          </a:xfrm>
        </p:grpSpPr>
        <p:pic>
          <p:nvPicPr>
            <p:cNvPr id="10"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33800" y="6088655"/>
              <a:ext cx="5410200" cy="769345"/>
            </a:xfrm>
            <a:prstGeom prst="rect">
              <a:avLst/>
            </a:prstGeom>
            <a:noFill/>
            <a:ln w="9525">
              <a:noFill/>
              <a:miter lim="800000"/>
              <a:headEnd/>
              <a:tailEnd/>
            </a:ln>
          </p:spPr>
        </p:pic>
        <p:sp>
          <p:nvSpPr>
            <p:cNvPr id="11" name="Rectangle 10"/>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lvl1pPr>
              <a:defRPr>
                <a:latin typeface="Trebuchet MS" pitchFamily="34" charset="0"/>
              </a:defRPr>
            </a:lvl1pPr>
          </a:lstStyle>
          <a:p>
            <a:endParaRPr lang="en-US"/>
          </a:p>
        </p:txBody>
      </p:sp>
      <p:sp>
        <p:nvSpPr>
          <p:cNvPr id="13" name="Picture Placeholder 12"/>
          <p:cNvSpPr>
            <a:spLocks noGrp="1"/>
          </p:cNvSpPr>
          <p:nvPr>
            <p:ph type="pic" sz="quarter" idx="12"/>
          </p:nvPr>
        </p:nvSpPr>
        <p:spPr>
          <a:xfrm>
            <a:off x="505910" y="1231900"/>
            <a:ext cx="3931920" cy="4783137"/>
          </a:xfrm>
        </p:spPr>
        <p:txBody>
          <a:bodyPr/>
          <a:lstStyle/>
          <a:p>
            <a:endParaRPr lang="en-US"/>
          </a:p>
        </p:txBody>
      </p:sp>
      <p:sp>
        <p:nvSpPr>
          <p:cNvPr id="15" name="Text Placeholder 14"/>
          <p:cNvSpPr>
            <a:spLocks noGrp="1"/>
          </p:cNvSpPr>
          <p:nvPr>
            <p:ph type="body" sz="quarter" idx="13"/>
          </p:nvPr>
        </p:nvSpPr>
        <p:spPr>
          <a:xfrm>
            <a:off x="4848736" y="1231900"/>
            <a:ext cx="3931920" cy="47831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28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t_picture above text">
    <p:spTree>
      <p:nvGrpSpPr>
        <p:cNvPr id="1" name=""/>
        <p:cNvGrpSpPr/>
        <p:nvPr/>
      </p:nvGrpSpPr>
      <p:grpSpPr>
        <a:xfrm>
          <a:off x="0" y="0"/>
          <a:ext cx="0" cy="0"/>
          <a:chOff x="0" y="0"/>
          <a:chExt cx="0" cy="0"/>
        </a:xfrm>
      </p:grpSpPr>
      <p:grpSp>
        <p:nvGrpSpPr>
          <p:cNvPr id="8" name="Group 7"/>
          <p:cNvGrpSpPr/>
          <p:nvPr userDrawn="1"/>
        </p:nvGrpSpPr>
        <p:grpSpPr>
          <a:xfrm>
            <a:off x="0" y="6088655"/>
            <a:ext cx="9144000" cy="769345"/>
            <a:chOff x="0" y="6088655"/>
            <a:chExt cx="9144000" cy="769345"/>
          </a:xfrm>
        </p:grpSpPr>
        <p:pic>
          <p:nvPicPr>
            <p:cNvPr id="9"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33800" y="6088655"/>
              <a:ext cx="5410200" cy="769345"/>
            </a:xfrm>
            <a:prstGeom prst="rect">
              <a:avLst/>
            </a:prstGeom>
            <a:noFill/>
            <a:ln w="9525">
              <a:noFill/>
              <a:miter lim="800000"/>
              <a:headEnd/>
              <a:tailEnd/>
            </a:ln>
          </p:spPr>
        </p:pic>
        <p:sp>
          <p:nvSpPr>
            <p:cNvPr id="10" name="Rectangle 9"/>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a:xfrm>
            <a:off x="457200" y="3289300"/>
            <a:ext cx="8229600" cy="283686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cxnSp>
        <p:nvCxnSpPr>
          <p:cNvPr id="7" name="Straight Connector 6"/>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2"/>
          </p:nvPr>
        </p:nvSpPr>
        <p:spPr>
          <a:xfrm>
            <a:off x="2781300" y="1028782"/>
            <a:ext cx="3556000" cy="2108117"/>
          </a:xfrm>
        </p:spPr>
        <p:txBody>
          <a:bodyPr/>
          <a:lstStyle/>
          <a:p>
            <a:endParaRPr lang="en-US"/>
          </a:p>
        </p:txBody>
      </p:sp>
    </p:spTree>
    <p:extLst>
      <p:ext uri="{BB962C8B-B14F-4D97-AF65-F5344CB8AC3E}">
        <p14:creationId xmlns:p14="http://schemas.microsoft.com/office/powerpoint/2010/main" val="2641960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t_picture_only">
    <p:spTree>
      <p:nvGrpSpPr>
        <p:cNvPr id="1" name=""/>
        <p:cNvGrpSpPr/>
        <p:nvPr/>
      </p:nvGrpSpPr>
      <p:grpSpPr>
        <a:xfrm>
          <a:off x="0" y="0"/>
          <a:ext cx="0" cy="0"/>
          <a:chOff x="0" y="0"/>
          <a:chExt cx="0" cy="0"/>
        </a:xfrm>
      </p:grpSpPr>
      <p:grpSp>
        <p:nvGrpSpPr>
          <p:cNvPr id="8" name="Group 7"/>
          <p:cNvGrpSpPr/>
          <p:nvPr userDrawn="1"/>
        </p:nvGrpSpPr>
        <p:grpSpPr>
          <a:xfrm>
            <a:off x="0" y="6088655"/>
            <a:ext cx="9144000" cy="769345"/>
            <a:chOff x="0" y="6088655"/>
            <a:chExt cx="9144000" cy="769345"/>
          </a:xfrm>
        </p:grpSpPr>
        <p:pic>
          <p:nvPicPr>
            <p:cNvPr id="9"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33800" y="6088655"/>
              <a:ext cx="5410200" cy="769345"/>
            </a:xfrm>
            <a:prstGeom prst="rect">
              <a:avLst/>
            </a:prstGeom>
            <a:noFill/>
            <a:ln w="9525">
              <a:noFill/>
              <a:miter lim="800000"/>
              <a:headEnd/>
              <a:tailEnd/>
            </a:ln>
          </p:spPr>
        </p:pic>
        <p:sp>
          <p:nvSpPr>
            <p:cNvPr id="10" name="Rectangle 9"/>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5" name="Footer Placeholder 4"/>
          <p:cNvSpPr>
            <a:spLocks noGrp="1"/>
          </p:cNvSpPr>
          <p:nvPr>
            <p:ph type="ftr" sz="quarter" idx="11"/>
          </p:nvPr>
        </p:nvSpPr>
        <p:spPr/>
        <p:txBody>
          <a:bodyPr/>
          <a:lstStyle/>
          <a:p>
            <a:endParaRPr lang="en-US"/>
          </a:p>
        </p:txBody>
      </p:sp>
      <p:cxnSp>
        <p:nvCxnSpPr>
          <p:cNvPr id="7" name="Straight Connector 6"/>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2"/>
          </p:nvPr>
        </p:nvSpPr>
        <p:spPr>
          <a:xfrm>
            <a:off x="457200" y="1066882"/>
            <a:ext cx="3556000" cy="2108117"/>
          </a:xfrm>
        </p:spPr>
        <p:txBody>
          <a:bodyPr/>
          <a:lstStyle/>
          <a:p>
            <a:endParaRPr lang="en-US"/>
          </a:p>
        </p:txBody>
      </p:sp>
      <p:sp>
        <p:nvSpPr>
          <p:cNvPr id="11" name="Picture Placeholder 5"/>
          <p:cNvSpPr>
            <a:spLocks noGrp="1"/>
          </p:cNvSpPr>
          <p:nvPr>
            <p:ph type="pic" sz="quarter" idx="13"/>
          </p:nvPr>
        </p:nvSpPr>
        <p:spPr>
          <a:xfrm>
            <a:off x="4927600" y="1079582"/>
            <a:ext cx="3556000" cy="2108117"/>
          </a:xfrm>
        </p:spPr>
        <p:txBody>
          <a:bodyPr/>
          <a:lstStyle/>
          <a:p>
            <a:endParaRPr lang="en-US"/>
          </a:p>
        </p:txBody>
      </p:sp>
      <p:sp>
        <p:nvSpPr>
          <p:cNvPr id="12" name="Picture Placeholder 5"/>
          <p:cNvSpPr>
            <a:spLocks noGrp="1"/>
          </p:cNvSpPr>
          <p:nvPr>
            <p:ph type="pic" sz="quarter" idx="14"/>
          </p:nvPr>
        </p:nvSpPr>
        <p:spPr>
          <a:xfrm>
            <a:off x="457200" y="3708400"/>
            <a:ext cx="3556000" cy="2108117"/>
          </a:xfrm>
        </p:spPr>
        <p:txBody>
          <a:bodyPr/>
          <a:lstStyle/>
          <a:p>
            <a:endParaRPr lang="en-US"/>
          </a:p>
        </p:txBody>
      </p:sp>
      <p:sp>
        <p:nvSpPr>
          <p:cNvPr id="13" name="Picture Placeholder 5"/>
          <p:cNvSpPr>
            <a:spLocks noGrp="1"/>
          </p:cNvSpPr>
          <p:nvPr>
            <p:ph type="pic" sz="quarter" idx="15"/>
          </p:nvPr>
        </p:nvSpPr>
        <p:spPr>
          <a:xfrm>
            <a:off x="4927600" y="3708400"/>
            <a:ext cx="3556000" cy="2108117"/>
          </a:xfrm>
        </p:spPr>
        <p:txBody>
          <a:bodyPr/>
          <a:lstStyle/>
          <a:p>
            <a:endParaRPr lang="en-US"/>
          </a:p>
        </p:txBody>
      </p:sp>
      <p:sp>
        <p:nvSpPr>
          <p:cNvPr id="14" name="Text Placeholder 13"/>
          <p:cNvSpPr>
            <a:spLocks noGrp="1"/>
          </p:cNvSpPr>
          <p:nvPr>
            <p:ph type="body" sz="quarter" idx="16"/>
          </p:nvPr>
        </p:nvSpPr>
        <p:spPr>
          <a:xfrm>
            <a:off x="469900" y="3213100"/>
            <a:ext cx="3556000" cy="215900"/>
          </a:xfrm>
        </p:spPr>
        <p:txBody>
          <a:bodyPr lIns="0" tIns="0" rIns="0" bIns="0">
            <a:noAutofit/>
          </a:bodyPr>
          <a:lstStyle>
            <a:lvl1pPr marL="0" indent="0">
              <a:spcBef>
                <a:spcPts val="0"/>
              </a:spcBef>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6" name="Text Placeholder 13"/>
          <p:cNvSpPr>
            <a:spLocks noGrp="1"/>
          </p:cNvSpPr>
          <p:nvPr>
            <p:ph type="body" sz="quarter" idx="17"/>
          </p:nvPr>
        </p:nvSpPr>
        <p:spPr>
          <a:xfrm>
            <a:off x="4927600" y="3213100"/>
            <a:ext cx="3556000" cy="215900"/>
          </a:xfrm>
        </p:spPr>
        <p:txBody>
          <a:bodyPr lIns="0" tIns="0" rIns="0" bIns="0">
            <a:noAutofit/>
          </a:bodyPr>
          <a:lstStyle>
            <a:lvl1pPr marL="0" indent="0">
              <a:spcBef>
                <a:spcPts val="0"/>
              </a:spcBef>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7" name="Text Placeholder 13"/>
          <p:cNvSpPr>
            <a:spLocks noGrp="1"/>
          </p:cNvSpPr>
          <p:nvPr>
            <p:ph type="body" sz="quarter" idx="18"/>
          </p:nvPr>
        </p:nvSpPr>
        <p:spPr>
          <a:xfrm>
            <a:off x="444500" y="5872755"/>
            <a:ext cx="3556000" cy="215900"/>
          </a:xfrm>
        </p:spPr>
        <p:txBody>
          <a:bodyPr lIns="0" tIns="0" rIns="0" bIns="0">
            <a:noAutofit/>
          </a:bodyPr>
          <a:lstStyle>
            <a:lvl1pPr marL="0" indent="0">
              <a:spcBef>
                <a:spcPts val="0"/>
              </a:spcBef>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8" name="Text Placeholder 13"/>
          <p:cNvSpPr>
            <a:spLocks noGrp="1"/>
          </p:cNvSpPr>
          <p:nvPr>
            <p:ph type="body" sz="quarter" idx="19"/>
          </p:nvPr>
        </p:nvSpPr>
        <p:spPr>
          <a:xfrm>
            <a:off x="4914900" y="5872755"/>
            <a:ext cx="3556000" cy="215900"/>
          </a:xfrm>
        </p:spPr>
        <p:txBody>
          <a:bodyPr lIns="0" tIns="0" rIns="0" bIns="0">
            <a:noAutofit/>
          </a:bodyPr>
          <a:lstStyle>
            <a:lvl1pPr marL="0" indent="0">
              <a:spcBef>
                <a:spcPts val="0"/>
              </a:spcBef>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3530599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wht_two column text">
    <p:spTree>
      <p:nvGrpSpPr>
        <p:cNvPr id="1" name=""/>
        <p:cNvGrpSpPr/>
        <p:nvPr/>
      </p:nvGrpSpPr>
      <p:grpSpPr>
        <a:xfrm>
          <a:off x="0" y="0"/>
          <a:ext cx="0" cy="0"/>
          <a:chOff x="0" y="0"/>
          <a:chExt cx="0" cy="0"/>
        </a:xfrm>
      </p:grpSpPr>
      <p:grpSp>
        <p:nvGrpSpPr>
          <p:cNvPr id="7" name="Group 6"/>
          <p:cNvGrpSpPr/>
          <p:nvPr userDrawn="1"/>
        </p:nvGrpSpPr>
        <p:grpSpPr>
          <a:xfrm>
            <a:off x="0" y="6088655"/>
            <a:ext cx="9144000" cy="769345"/>
            <a:chOff x="0" y="6088655"/>
            <a:chExt cx="9144000" cy="769345"/>
          </a:xfrm>
        </p:grpSpPr>
        <p:pic>
          <p:nvPicPr>
            <p:cNvPr id="8" name="Picture 2"/>
            <p:cNvPicPr>
              <a:picLocks noChangeAspect="1" noChangeArrowheads="1"/>
            </p:cNvPicPr>
            <p:nvPr userDrawn="1"/>
          </p:nvPicPr>
          <p:blipFill>
            <a:blip r:embed="rId2" cstate="print"/>
            <a:srcRect/>
            <a:stretch>
              <a:fillRect/>
            </a:stretch>
          </p:blipFill>
          <p:spPr bwMode="auto">
            <a:xfrm>
              <a:off x="3733800" y="6088655"/>
              <a:ext cx="5410200" cy="769345"/>
            </a:xfrm>
            <a:prstGeom prst="rect">
              <a:avLst/>
            </a:prstGeom>
            <a:noFill/>
            <a:ln w="9525">
              <a:noFill/>
              <a:miter lim="800000"/>
              <a:headEnd/>
              <a:tailEnd/>
            </a:ln>
          </p:spPr>
        </p:pic>
        <p:sp>
          <p:nvSpPr>
            <p:cNvPr id="9" name="Rectangle 8"/>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p:cNvCxnSpPr/>
          <p:nvPr userDrawn="1"/>
        </p:nvCxnSpPr>
        <p:spPr>
          <a:xfrm>
            <a:off x="0" y="1187406"/>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endParaRPr lang="en-US"/>
          </a:p>
        </p:txBody>
      </p:sp>
      <p:sp>
        <p:nvSpPr>
          <p:cNvPr id="11" name="Content Placeholder 2"/>
          <p:cNvSpPr>
            <a:spLocks noGrp="1"/>
          </p:cNvSpPr>
          <p:nvPr>
            <p:ph idx="1"/>
          </p:nvPr>
        </p:nvSpPr>
        <p:spPr>
          <a:xfrm>
            <a:off x="457200" y="1187406"/>
            <a:ext cx="8229600" cy="4948688"/>
          </a:xfrm>
        </p:spPr>
        <p:txBody>
          <a:bodyPr>
            <a:normAutofit/>
          </a:bodyPr>
          <a:lstStyle>
            <a:lvl1pPr marL="342900" indent="-342900">
              <a:buFont typeface="Calibri" panose="020F0502020204030204" pitchFamily="34" charset="0"/>
              <a:buChar char="‒"/>
              <a:defRPr sz="1600">
                <a:latin typeface="Calibri" panose="020F0502020204030204" pitchFamily="34" charset="0"/>
              </a:defRPr>
            </a:lvl1pPr>
            <a:lvl2pPr marL="742950" indent="-285750">
              <a:buSzPct val="80000"/>
              <a:buFont typeface="Wingdings" panose="05000000000000000000" pitchFamily="2" charset="2"/>
              <a:buChar char="Ø"/>
              <a:defRPr sz="1600">
                <a:latin typeface="Calibri" panose="020F0502020204030204" pitchFamily="34" charset="0"/>
              </a:defRPr>
            </a:lvl2pPr>
            <a:lvl3pPr>
              <a:defRPr sz="1600">
                <a:latin typeface="Calibri" panose="020F0502020204030204" pitchFamily="34" charset="0"/>
              </a:defRPr>
            </a:lvl3pPr>
            <a:lvl4pPr>
              <a:defRPr sz="1600">
                <a:latin typeface="Calibri" panose="020F0502020204030204" pitchFamily="34" charset="0"/>
              </a:defRPr>
            </a:lvl4pPr>
            <a:lvl5pPr>
              <a:defRPr>
                <a:latin typeface="+mn-lt"/>
              </a:defRPr>
            </a:lvl5pPr>
            <a:lvl7pPr marL="2057400" indent="-228600">
              <a:defRPr sz="1600">
                <a:latin typeface="Calibri" panose="020F0502020204030204" pitchFamily="34" charset="0"/>
              </a:defRPr>
            </a:lvl7pPr>
          </a:lstStyle>
          <a:p>
            <a:pPr lvl="0"/>
            <a:r>
              <a:rPr lang="en-US"/>
              <a:t>Click to edit Master text styles</a:t>
            </a:r>
          </a:p>
          <a:p>
            <a:pPr lvl="1"/>
            <a:r>
              <a:rPr lang="en-US"/>
              <a:t>Second level</a:t>
            </a:r>
          </a:p>
          <a:p>
            <a:pPr lvl="2"/>
            <a:r>
              <a:rPr lang="en-US"/>
              <a:t>Third level</a:t>
            </a:r>
          </a:p>
          <a:p>
            <a:pPr lvl="3"/>
            <a:r>
              <a:rPr lang="en-US"/>
              <a:t>Fourth level</a:t>
            </a:r>
          </a:p>
          <a:p>
            <a:pPr lvl="6"/>
            <a:r>
              <a:rPr lang="en-US"/>
              <a:t>Fifth level</a:t>
            </a:r>
          </a:p>
        </p:txBody>
      </p:sp>
      <p:sp>
        <p:nvSpPr>
          <p:cNvPr id="13" name="Title 1"/>
          <p:cNvSpPr txBox="1">
            <a:spLocks/>
          </p:cNvSpPr>
          <p:nvPr userDrawn="1"/>
        </p:nvSpPr>
        <p:spPr>
          <a:xfrm>
            <a:off x="288758" y="156714"/>
            <a:ext cx="8604985" cy="1020762"/>
          </a:xfrm>
          <a:prstGeom prst="rect">
            <a:avLst/>
          </a:prstGeom>
          <a:solidFill>
            <a:srgbClr val="00B050">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a:p>
        </p:txBody>
      </p:sp>
    </p:spTree>
    <p:extLst>
      <p:ext uri="{BB962C8B-B14F-4D97-AF65-F5344CB8AC3E}">
        <p14:creationId xmlns:p14="http://schemas.microsoft.com/office/powerpoint/2010/main" val="2833102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wht_two column text">
    <p:spTree>
      <p:nvGrpSpPr>
        <p:cNvPr id="1" name=""/>
        <p:cNvGrpSpPr/>
        <p:nvPr/>
      </p:nvGrpSpPr>
      <p:grpSpPr>
        <a:xfrm>
          <a:off x="0" y="0"/>
          <a:ext cx="0" cy="0"/>
          <a:chOff x="0" y="0"/>
          <a:chExt cx="0" cy="0"/>
        </a:xfrm>
      </p:grpSpPr>
      <p:grpSp>
        <p:nvGrpSpPr>
          <p:cNvPr id="7" name="Group 6"/>
          <p:cNvGrpSpPr/>
          <p:nvPr userDrawn="1"/>
        </p:nvGrpSpPr>
        <p:grpSpPr>
          <a:xfrm>
            <a:off x="0" y="6088655"/>
            <a:ext cx="9144000" cy="769345"/>
            <a:chOff x="0" y="6088655"/>
            <a:chExt cx="9144000" cy="769345"/>
          </a:xfrm>
        </p:grpSpPr>
        <p:pic>
          <p:nvPicPr>
            <p:cNvPr id="8" name="Picture 2"/>
            <p:cNvPicPr>
              <a:picLocks noChangeAspect="1" noChangeArrowheads="1"/>
            </p:cNvPicPr>
            <p:nvPr userDrawn="1"/>
          </p:nvPicPr>
          <p:blipFill>
            <a:blip r:embed="rId2" cstate="print"/>
            <a:srcRect/>
            <a:stretch>
              <a:fillRect/>
            </a:stretch>
          </p:blipFill>
          <p:spPr bwMode="auto">
            <a:xfrm>
              <a:off x="3733800" y="6088655"/>
              <a:ext cx="5410200" cy="769345"/>
            </a:xfrm>
            <a:prstGeom prst="rect">
              <a:avLst/>
            </a:prstGeom>
            <a:noFill/>
            <a:ln w="9525">
              <a:noFill/>
              <a:miter lim="800000"/>
              <a:headEnd/>
              <a:tailEnd/>
            </a:ln>
          </p:spPr>
        </p:pic>
        <p:sp>
          <p:nvSpPr>
            <p:cNvPr id="9" name="Rectangle 8"/>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p:cNvCxnSpPr/>
          <p:nvPr userDrawn="1"/>
        </p:nvCxnSpPr>
        <p:spPr>
          <a:xfrm>
            <a:off x="0" y="1187406"/>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endParaRPr lang="en-US"/>
          </a:p>
        </p:txBody>
      </p:sp>
      <p:sp>
        <p:nvSpPr>
          <p:cNvPr id="11" name="Content Placeholder 2"/>
          <p:cNvSpPr>
            <a:spLocks noGrp="1"/>
          </p:cNvSpPr>
          <p:nvPr>
            <p:ph idx="1"/>
          </p:nvPr>
        </p:nvSpPr>
        <p:spPr>
          <a:xfrm>
            <a:off x="457200" y="1187406"/>
            <a:ext cx="8229600" cy="4948688"/>
          </a:xfrm>
        </p:spPr>
        <p:txBody>
          <a:bodyPr>
            <a:normAutofit/>
          </a:bodyPr>
          <a:lstStyle>
            <a:lvl1pPr marL="342900" indent="-342900">
              <a:buFont typeface="Calibri" panose="020F0502020204030204" pitchFamily="34" charset="0"/>
              <a:buChar char="‒"/>
              <a:defRPr sz="1600">
                <a:latin typeface="Calibri" panose="020F0502020204030204" pitchFamily="34" charset="0"/>
              </a:defRPr>
            </a:lvl1pPr>
            <a:lvl2pPr marL="742950" indent="-285750">
              <a:buSzPct val="80000"/>
              <a:buFont typeface="Wingdings" panose="05000000000000000000" pitchFamily="2" charset="2"/>
              <a:buChar char="Ø"/>
              <a:defRPr sz="1600">
                <a:latin typeface="Calibri" panose="020F0502020204030204" pitchFamily="34" charset="0"/>
              </a:defRPr>
            </a:lvl2pPr>
            <a:lvl3pPr>
              <a:defRPr sz="1600">
                <a:latin typeface="Calibri" panose="020F0502020204030204" pitchFamily="34" charset="0"/>
              </a:defRPr>
            </a:lvl3pPr>
            <a:lvl4pPr>
              <a:defRPr sz="1600">
                <a:latin typeface="Calibri" panose="020F0502020204030204" pitchFamily="34" charset="0"/>
              </a:defRPr>
            </a:lvl4pPr>
            <a:lvl5pPr>
              <a:defRPr>
                <a:latin typeface="+mn-lt"/>
              </a:defRPr>
            </a:lvl5pPr>
            <a:lvl7pPr marL="2057400" indent="-228600">
              <a:defRPr sz="1600">
                <a:latin typeface="Calibri" panose="020F0502020204030204" pitchFamily="34" charset="0"/>
              </a:defRPr>
            </a:lvl7pPr>
          </a:lstStyle>
          <a:p>
            <a:pPr lvl="0"/>
            <a:r>
              <a:rPr lang="en-US"/>
              <a:t>Click to edit Master text styles</a:t>
            </a:r>
          </a:p>
          <a:p>
            <a:pPr lvl="1"/>
            <a:r>
              <a:rPr lang="en-US"/>
              <a:t>Second level</a:t>
            </a:r>
          </a:p>
          <a:p>
            <a:pPr lvl="2"/>
            <a:r>
              <a:rPr lang="en-US"/>
              <a:t>Third level</a:t>
            </a:r>
          </a:p>
          <a:p>
            <a:pPr lvl="3"/>
            <a:r>
              <a:rPr lang="en-US"/>
              <a:t>Fourth level</a:t>
            </a:r>
          </a:p>
          <a:p>
            <a:pPr lvl="6"/>
            <a:r>
              <a:rPr lang="en-US"/>
              <a:t>Fifth level</a:t>
            </a:r>
          </a:p>
        </p:txBody>
      </p:sp>
      <p:sp>
        <p:nvSpPr>
          <p:cNvPr id="13" name="Title 1"/>
          <p:cNvSpPr txBox="1">
            <a:spLocks/>
          </p:cNvSpPr>
          <p:nvPr userDrawn="1"/>
        </p:nvSpPr>
        <p:spPr>
          <a:xfrm>
            <a:off x="288758" y="156714"/>
            <a:ext cx="8604985" cy="1020762"/>
          </a:xfrm>
          <a:prstGeom prst="rect">
            <a:avLst/>
          </a:prstGeom>
          <a:solidFill>
            <a:srgbClr val="00B050">
              <a:alpha val="4000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a:p>
        </p:txBody>
      </p:sp>
    </p:spTree>
    <p:extLst>
      <p:ext uri="{BB962C8B-B14F-4D97-AF65-F5344CB8AC3E}">
        <p14:creationId xmlns:p14="http://schemas.microsoft.com/office/powerpoint/2010/main" val="27491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74641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wht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7790"/>
            <a:ext cx="7772400" cy="1470025"/>
          </a:xfrm>
        </p:spPr>
        <p:txBody>
          <a:bodyPr numCol="1">
            <a:noAutofit/>
          </a:bodyPr>
          <a:lstStyle>
            <a:lvl1pPr>
              <a:defRPr sz="5400">
                <a:latin typeface="+mj-lt"/>
              </a:defRPr>
            </a:lvl1pPr>
          </a:lstStyle>
          <a:p>
            <a:r>
              <a:rPr lang="en-US"/>
              <a:t>Click to edit Master title style</a:t>
            </a:r>
          </a:p>
        </p:txBody>
      </p:sp>
      <p:sp>
        <p:nvSpPr>
          <p:cNvPr id="3" name="Subtitle 2"/>
          <p:cNvSpPr>
            <a:spLocks noGrp="1"/>
          </p:cNvSpPr>
          <p:nvPr>
            <p:ph type="subTitle" idx="1"/>
          </p:nvPr>
        </p:nvSpPr>
        <p:spPr>
          <a:xfrm>
            <a:off x="1371600" y="3387420"/>
            <a:ext cx="6400800" cy="1752600"/>
          </a:xfrm>
        </p:spPr>
        <p:txBody>
          <a:bodyPr numCol="1"/>
          <a:lstStyle>
            <a:lvl1pPr marL="0" indent="0" algn="ctr">
              <a:buNone/>
              <a:defRPr sz="40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3" name="Straight Connector 12"/>
          <p:cNvCxnSpPr/>
          <p:nvPr userDrawn="1"/>
        </p:nvCxnSpPr>
        <p:spPr>
          <a:xfrm>
            <a:off x="0" y="3228092"/>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0" y="6081281"/>
            <a:ext cx="9144000" cy="769345"/>
            <a:chOff x="0" y="6081281"/>
            <a:chExt cx="9144000" cy="769345"/>
          </a:xfrm>
        </p:grpSpPr>
        <p:pic>
          <p:nvPicPr>
            <p:cNvPr id="16" name="Picture 2"/>
            <p:cNvPicPr>
              <a:picLocks noChangeAspect="1" noChangeArrowheads="1"/>
            </p:cNvPicPr>
            <p:nvPr userDrawn="1"/>
          </p:nvPicPr>
          <p:blipFill>
            <a:blip r:embed="rId2" cstate="print"/>
            <a:srcRect/>
            <a:stretch>
              <a:fillRect/>
            </a:stretch>
          </p:blipFill>
          <p:spPr>
            <a:xfrm>
              <a:off x="3733800" y="6081281"/>
              <a:ext cx="5410200" cy="769345"/>
            </a:xfrm>
            <a:prstGeom prst="rect">
              <a:avLst/>
            </a:prstGeom>
            <a:noFill/>
            <a:ln w="9525">
              <a:noFill/>
              <a:miter lim="800000"/>
              <a:headEnd/>
              <a:tailEnd/>
            </a:ln>
          </p:spPr>
        </p:pic>
        <p:sp>
          <p:nvSpPr>
            <p:cNvPr id="17" name="Rectangle 16"/>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9" name="Footer Placeholder 4"/>
          <p:cNvSpPr>
            <a:spLocks noGrp="1"/>
          </p:cNvSpPr>
          <p:nvPr>
            <p:ph type="ftr" sz="quarter" idx="11"/>
          </p:nvPr>
        </p:nvSpPr>
        <p:spPr>
          <a:xfrm>
            <a:off x="448234" y="6427694"/>
            <a:ext cx="2895600" cy="280334"/>
          </a:xfrm>
        </p:spPr>
        <p:txBody>
          <a:bodyPr numCol="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637869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wht_basic text">
    <p:spTree>
      <p:nvGrpSpPr>
        <p:cNvPr id="1" name=""/>
        <p:cNvGrpSpPr/>
        <p:nvPr/>
      </p:nvGrpSpPr>
      <p:grpSpPr>
        <a:xfrm>
          <a:off x="0" y="0"/>
          <a:ext cx="0" cy="0"/>
          <a:chOff x="0" y="0"/>
          <a:chExt cx="0" cy="0"/>
        </a:xfrm>
      </p:grpSpPr>
      <p:grpSp>
        <p:nvGrpSpPr>
          <p:cNvPr id="8" name="Group 7"/>
          <p:cNvGrpSpPr/>
          <p:nvPr userDrawn="1"/>
        </p:nvGrpSpPr>
        <p:grpSpPr>
          <a:xfrm>
            <a:off x="0" y="6088655"/>
            <a:ext cx="9144000" cy="769345"/>
            <a:chOff x="0" y="6088655"/>
            <a:chExt cx="9144000" cy="769345"/>
          </a:xfrm>
        </p:grpSpPr>
        <p:pic>
          <p:nvPicPr>
            <p:cNvPr id="9" name="Picture 2"/>
            <p:cNvPicPr>
              <a:picLocks noChangeAspect="1" noChangeArrowheads="1"/>
            </p:cNvPicPr>
            <p:nvPr userDrawn="1"/>
          </p:nvPicPr>
          <p:blipFill>
            <a:blip r:embed="rId2" cstate="print"/>
            <a:srcRect/>
            <a:stretch>
              <a:fillRect/>
            </a:stretch>
          </p:blipFill>
          <p:spPr>
            <a:xfrm>
              <a:off x="3733800" y="6088655"/>
              <a:ext cx="5410200" cy="769345"/>
            </a:xfrm>
            <a:prstGeom prst="rect">
              <a:avLst/>
            </a:prstGeom>
            <a:noFill/>
            <a:ln w="9525">
              <a:noFill/>
              <a:miter lim="800000"/>
              <a:headEnd/>
              <a:tailEnd/>
            </a:ln>
          </p:spPr>
        </p:pic>
        <p:sp>
          <p:nvSpPr>
            <p:cNvPr id="10" name="Rectangle 9"/>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p:txBody>
          <a:bodyPr numCol="1"/>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numCol="1"/>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numCol="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756233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wht_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atin typeface="+mj-lt"/>
              </a:defRPr>
            </a:lvl1pPr>
          </a:lstStyle>
          <a:p>
            <a:r>
              <a:rPr lang="en-US"/>
              <a:t>Click to edit Master title style</a:t>
            </a:r>
          </a:p>
        </p:txBody>
      </p:sp>
      <p:sp>
        <p:nvSpPr>
          <p:cNvPr id="3" name="Content Placeholder 2"/>
          <p:cNvSpPr>
            <a:spLocks noGrp="1"/>
          </p:cNvSpPr>
          <p:nvPr>
            <p:ph sz="half" idx="1"/>
          </p:nvPr>
        </p:nvSpPr>
        <p:spPr>
          <a:xfrm>
            <a:off x="457200" y="1395656"/>
            <a:ext cx="4038600" cy="4525963"/>
          </a:xfrm>
        </p:spPr>
        <p:txBody>
          <a:bodyPr numCol="1"/>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5656"/>
            <a:ext cx="4038600" cy="4525963"/>
          </a:xfrm>
        </p:spPr>
        <p:txBody>
          <a:bodyPr numCol="1"/>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0" y="6088655"/>
            <a:ext cx="9144000" cy="769345"/>
            <a:chOff x="0" y="6088655"/>
            <a:chExt cx="9144000" cy="769345"/>
          </a:xfrm>
        </p:grpSpPr>
        <p:pic>
          <p:nvPicPr>
            <p:cNvPr id="8" name="Picture 2"/>
            <p:cNvPicPr>
              <a:picLocks noChangeAspect="1" noChangeArrowheads="1"/>
            </p:cNvPicPr>
            <p:nvPr userDrawn="1"/>
          </p:nvPicPr>
          <p:blipFill>
            <a:blip r:embed="rId2" cstate="print"/>
            <a:srcRect/>
            <a:stretch>
              <a:fillRect/>
            </a:stretch>
          </p:blipFill>
          <p:spPr>
            <a:xfrm>
              <a:off x="3733800" y="6088655"/>
              <a:ext cx="5410200" cy="769345"/>
            </a:xfrm>
            <a:prstGeom prst="rect">
              <a:avLst/>
            </a:prstGeom>
            <a:noFill/>
            <a:ln w="9525">
              <a:noFill/>
              <a:miter lim="800000"/>
              <a:headEnd/>
              <a:tailEnd/>
            </a:ln>
          </p:spPr>
        </p:pic>
        <p:sp>
          <p:nvSpPr>
            <p:cNvPr id="9" name="Rectangle 8"/>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10" name="Straight Connector 9"/>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numCol="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4007786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t_picture+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atin typeface="+mj-lt"/>
              </a:defRPr>
            </a:lvl1pPr>
          </a:lstStyle>
          <a:p>
            <a:r>
              <a:rPr lang="en-US"/>
              <a:t>Click to edit Master title style</a:t>
            </a:r>
          </a:p>
        </p:txBody>
      </p:sp>
      <p:grpSp>
        <p:nvGrpSpPr>
          <p:cNvPr id="9" name="Group 8"/>
          <p:cNvGrpSpPr/>
          <p:nvPr userDrawn="1"/>
        </p:nvGrpSpPr>
        <p:grpSpPr>
          <a:xfrm>
            <a:off x="0" y="6088655"/>
            <a:ext cx="9144000" cy="769345"/>
            <a:chOff x="0" y="6088655"/>
            <a:chExt cx="9144000" cy="769345"/>
          </a:xfrm>
        </p:grpSpPr>
        <p:pic>
          <p:nvPicPr>
            <p:cNvPr id="10" name="Picture 2"/>
            <p:cNvPicPr>
              <a:picLocks noChangeAspect="1" noChangeArrowheads="1"/>
            </p:cNvPicPr>
            <p:nvPr userDrawn="1"/>
          </p:nvPicPr>
          <p:blipFill>
            <a:blip r:embed="rId2" cstate="print"/>
            <a:srcRect/>
            <a:stretch>
              <a:fillRect/>
            </a:stretch>
          </p:blipFill>
          <p:spPr>
            <a:xfrm>
              <a:off x="3733800" y="6088655"/>
              <a:ext cx="5410200" cy="769345"/>
            </a:xfrm>
            <a:prstGeom prst="rect">
              <a:avLst/>
            </a:prstGeom>
            <a:noFill/>
            <a:ln w="9525">
              <a:noFill/>
              <a:miter lim="800000"/>
              <a:headEnd/>
              <a:tailEnd/>
            </a:ln>
          </p:spPr>
        </p:pic>
        <p:sp>
          <p:nvSpPr>
            <p:cNvPr id="11" name="Rectangle 10"/>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12" name="Straight Connector 11"/>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numCol="1"/>
          <a:lstStyle>
            <a:lvl1pPr>
              <a:defRPr>
                <a:latin typeface="Trebuchet M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
        <p:nvSpPr>
          <p:cNvPr id="13" name="Picture Placeholder 12"/>
          <p:cNvSpPr>
            <a:spLocks noGrp="1"/>
          </p:cNvSpPr>
          <p:nvPr>
            <p:ph type="pic" sz="quarter" idx="12"/>
          </p:nvPr>
        </p:nvSpPr>
        <p:spPr>
          <a:xfrm>
            <a:off x="505910" y="1231900"/>
            <a:ext cx="3931920" cy="4783137"/>
          </a:xfrm>
        </p:spPr>
        <p:txBody>
          <a:bodyPr numCol="1"/>
          <a:lstStyle/>
          <a:p>
            <a:endParaRPr lang="en-US"/>
          </a:p>
        </p:txBody>
      </p:sp>
      <p:sp>
        <p:nvSpPr>
          <p:cNvPr id="15" name="Text Placeholder 14"/>
          <p:cNvSpPr>
            <a:spLocks noGrp="1"/>
          </p:cNvSpPr>
          <p:nvPr>
            <p:ph type="body" sz="quarter" idx="13"/>
          </p:nvPr>
        </p:nvSpPr>
        <p:spPr>
          <a:xfrm>
            <a:off x="4848736" y="1231900"/>
            <a:ext cx="3931920" cy="4783137"/>
          </a:xfrm>
        </p:spPr>
        <p:txBody>
          <a:bodyPr numCol="1"/>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8555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t_picture above text">
    <p:spTree>
      <p:nvGrpSpPr>
        <p:cNvPr id="1" name=""/>
        <p:cNvGrpSpPr/>
        <p:nvPr/>
      </p:nvGrpSpPr>
      <p:grpSpPr>
        <a:xfrm>
          <a:off x="0" y="0"/>
          <a:ext cx="0" cy="0"/>
          <a:chOff x="0" y="0"/>
          <a:chExt cx="0" cy="0"/>
        </a:xfrm>
      </p:grpSpPr>
      <p:grpSp>
        <p:nvGrpSpPr>
          <p:cNvPr id="8" name="Group 7"/>
          <p:cNvGrpSpPr/>
          <p:nvPr userDrawn="1"/>
        </p:nvGrpSpPr>
        <p:grpSpPr>
          <a:xfrm>
            <a:off x="0" y="6088655"/>
            <a:ext cx="9144000" cy="769345"/>
            <a:chOff x="0" y="6088655"/>
            <a:chExt cx="9144000" cy="769345"/>
          </a:xfrm>
        </p:grpSpPr>
        <p:pic>
          <p:nvPicPr>
            <p:cNvPr id="9" name="Picture 2"/>
            <p:cNvPicPr>
              <a:picLocks noChangeAspect="1" noChangeArrowheads="1"/>
            </p:cNvPicPr>
            <p:nvPr userDrawn="1"/>
          </p:nvPicPr>
          <p:blipFill>
            <a:blip r:embed="rId2" cstate="print"/>
            <a:srcRect/>
            <a:stretch>
              <a:fillRect/>
            </a:stretch>
          </p:blipFill>
          <p:spPr>
            <a:xfrm>
              <a:off x="3733800" y="6088655"/>
              <a:ext cx="5410200" cy="769345"/>
            </a:xfrm>
            <a:prstGeom prst="rect">
              <a:avLst/>
            </a:prstGeom>
            <a:noFill/>
            <a:ln w="9525">
              <a:noFill/>
              <a:miter lim="800000"/>
              <a:headEnd/>
              <a:tailEnd/>
            </a:ln>
          </p:spPr>
        </p:pic>
        <p:sp>
          <p:nvSpPr>
            <p:cNvPr id="10" name="Rectangle 9"/>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p:txBody>
          <a:bodyPr numCol="1"/>
          <a:lstStyle>
            <a:lvl1pPr>
              <a:defRPr>
                <a:latin typeface="+mj-lt"/>
              </a:defRPr>
            </a:lvl1pPr>
          </a:lstStyle>
          <a:p>
            <a:r>
              <a:rPr lang="en-US"/>
              <a:t>Click to edit Master title style</a:t>
            </a:r>
          </a:p>
        </p:txBody>
      </p:sp>
      <p:sp>
        <p:nvSpPr>
          <p:cNvPr id="3" name="Content Placeholder 2"/>
          <p:cNvSpPr>
            <a:spLocks noGrp="1"/>
          </p:cNvSpPr>
          <p:nvPr>
            <p:ph idx="1"/>
          </p:nvPr>
        </p:nvSpPr>
        <p:spPr>
          <a:xfrm>
            <a:off x="457200" y="3289300"/>
            <a:ext cx="8229600" cy="2836864"/>
          </a:xfrm>
        </p:spPr>
        <p:txBody>
          <a:bodyPr numCol="1"/>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numCol="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cxnSp>
        <p:nvCxnSpPr>
          <p:cNvPr id="7" name="Straight Connector 6"/>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2"/>
          </p:nvPr>
        </p:nvSpPr>
        <p:spPr>
          <a:xfrm>
            <a:off x="2781300" y="1028782"/>
            <a:ext cx="3556000" cy="2108117"/>
          </a:xfrm>
        </p:spPr>
        <p:txBody>
          <a:bodyPr numCol="1"/>
          <a:lstStyle/>
          <a:p>
            <a:endParaRPr lang="en-US"/>
          </a:p>
        </p:txBody>
      </p:sp>
    </p:spTree>
    <p:extLst>
      <p:ext uri="{BB962C8B-B14F-4D97-AF65-F5344CB8AC3E}">
        <p14:creationId xmlns:p14="http://schemas.microsoft.com/office/powerpoint/2010/main" val="619135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t_picture_only">
    <p:spTree>
      <p:nvGrpSpPr>
        <p:cNvPr id="1" name=""/>
        <p:cNvGrpSpPr/>
        <p:nvPr/>
      </p:nvGrpSpPr>
      <p:grpSpPr>
        <a:xfrm>
          <a:off x="0" y="0"/>
          <a:ext cx="0" cy="0"/>
          <a:chOff x="0" y="0"/>
          <a:chExt cx="0" cy="0"/>
        </a:xfrm>
      </p:grpSpPr>
      <p:grpSp>
        <p:nvGrpSpPr>
          <p:cNvPr id="8" name="Group 7"/>
          <p:cNvGrpSpPr/>
          <p:nvPr userDrawn="1"/>
        </p:nvGrpSpPr>
        <p:grpSpPr>
          <a:xfrm>
            <a:off x="0" y="6088655"/>
            <a:ext cx="9144000" cy="769345"/>
            <a:chOff x="0" y="6088655"/>
            <a:chExt cx="9144000" cy="769345"/>
          </a:xfrm>
        </p:grpSpPr>
        <p:pic>
          <p:nvPicPr>
            <p:cNvPr id="9" name="Picture 2"/>
            <p:cNvPicPr>
              <a:picLocks noChangeAspect="1" noChangeArrowheads="1"/>
            </p:cNvPicPr>
            <p:nvPr userDrawn="1"/>
          </p:nvPicPr>
          <p:blipFill>
            <a:blip r:embed="rId2" cstate="print"/>
            <a:srcRect/>
            <a:stretch>
              <a:fillRect/>
            </a:stretch>
          </p:blipFill>
          <p:spPr>
            <a:xfrm>
              <a:off x="3733800" y="6088655"/>
              <a:ext cx="5410200" cy="769345"/>
            </a:xfrm>
            <a:prstGeom prst="rect">
              <a:avLst/>
            </a:prstGeom>
            <a:noFill/>
            <a:ln w="9525">
              <a:noFill/>
              <a:miter lim="800000"/>
              <a:headEnd/>
              <a:tailEnd/>
            </a:ln>
          </p:spPr>
        </p:pic>
        <p:sp>
          <p:nvSpPr>
            <p:cNvPr id="10" name="Rectangle 9"/>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p:txBody>
          <a:bodyPr numCol="1"/>
          <a:lstStyle>
            <a:lvl1pPr>
              <a:defRPr>
                <a:latin typeface="+mj-lt"/>
              </a:defRPr>
            </a:lvl1pPr>
          </a:lstStyle>
          <a:p>
            <a:r>
              <a:rPr lang="en-US"/>
              <a:t>Click to edit Master title style</a:t>
            </a:r>
          </a:p>
        </p:txBody>
      </p:sp>
      <p:sp>
        <p:nvSpPr>
          <p:cNvPr id="5" name="Footer Placeholder 4"/>
          <p:cNvSpPr>
            <a:spLocks noGrp="1"/>
          </p:cNvSpPr>
          <p:nvPr>
            <p:ph type="ftr" sz="quarter" idx="11"/>
          </p:nvPr>
        </p:nvSpPr>
        <p:spPr/>
        <p:txBody>
          <a:bodyPr numCol="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cxnSp>
        <p:nvCxnSpPr>
          <p:cNvPr id="7" name="Straight Connector 6"/>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2"/>
          </p:nvPr>
        </p:nvSpPr>
        <p:spPr>
          <a:xfrm>
            <a:off x="457200" y="1066882"/>
            <a:ext cx="3556000" cy="2108117"/>
          </a:xfrm>
        </p:spPr>
        <p:txBody>
          <a:bodyPr numCol="1"/>
          <a:lstStyle/>
          <a:p>
            <a:endParaRPr lang="en-US"/>
          </a:p>
        </p:txBody>
      </p:sp>
      <p:sp>
        <p:nvSpPr>
          <p:cNvPr id="11" name="Picture Placeholder 5"/>
          <p:cNvSpPr>
            <a:spLocks noGrp="1"/>
          </p:cNvSpPr>
          <p:nvPr>
            <p:ph type="pic" sz="quarter" idx="13"/>
          </p:nvPr>
        </p:nvSpPr>
        <p:spPr>
          <a:xfrm>
            <a:off x="4927600" y="1079582"/>
            <a:ext cx="3556000" cy="2108117"/>
          </a:xfrm>
        </p:spPr>
        <p:txBody>
          <a:bodyPr numCol="1"/>
          <a:lstStyle/>
          <a:p>
            <a:endParaRPr lang="en-US"/>
          </a:p>
        </p:txBody>
      </p:sp>
      <p:sp>
        <p:nvSpPr>
          <p:cNvPr id="12" name="Picture Placeholder 5"/>
          <p:cNvSpPr>
            <a:spLocks noGrp="1"/>
          </p:cNvSpPr>
          <p:nvPr>
            <p:ph type="pic" sz="quarter" idx="14"/>
          </p:nvPr>
        </p:nvSpPr>
        <p:spPr>
          <a:xfrm>
            <a:off x="457200" y="3708400"/>
            <a:ext cx="3556000" cy="2108117"/>
          </a:xfrm>
        </p:spPr>
        <p:txBody>
          <a:bodyPr numCol="1"/>
          <a:lstStyle/>
          <a:p>
            <a:endParaRPr lang="en-US"/>
          </a:p>
        </p:txBody>
      </p:sp>
      <p:sp>
        <p:nvSpPr>
          <p:cNvPr id="13" name="Picture Placeholder 5"/>
          <p:cNvSpPr>
            <a:spLocks noGrp="1"/>
          </p:cNvSpPr>
          <p:nvPr>
            <p:ph type="pic" sz="quarter" idx="15"/>
          </p:nvPr>
        </p:nvSpPr>
        <p:spPr>
          <a:xfrm>
            <a:off x="4927600" y="3708400"/>
            <a:ext cx="3556000" cy="2108117"/>
          </a:xfrm>
        </p:spPr>
        <p:txBody>
          <a:bodyPr numCol="1"/>
          <a:lstStyle/>
          <a:p>
            <a:endParaRPr lang="en-US"/>
          </a:p>
        </p:txBody>
      </p:sp>
      <p:sp>
        <p:nvSpPr>
          <p:cNvPr id="14" name="Text Placeholder 13"/>
          <p:cNvSpPr>
            <a:spLocks noGrp="1"/>
          </p:cNvSpPr>
          <p:nvPr>
            <p:ph type="body" sz="quarter" idx="16"/>
          </p:nvPr>
        </p:nvSpPr>
        <p:spPr>
          <a:xfrm>
            <a:off x="469900" y="3213100"/>
            <a:ext cx="3556000" cy="215900"/>
          </a:xfrm>
        </p:spPr>
        <p:txBody>
          <a:bodyPr lIns="0" tIns="0" rIns="0" bIns="0" numCol="1">
            <a:noAutofit/>
          </a:bodyPr>
          <a:lstStyle>
            <a:lvl1pPr marL="0" indent="0">
              <a:spcBef>
                <a:spcPts val="0"/>
              </a:spcBef>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6" name="Text Placeholder 13"/>
          <p:cNvSpPr>
            <a:spLocks noGrp="1"/>
          </p:cNvSpPr>
          <p:nvPr>
            <p:ph type="body" sz="quarter" idx="17"/>
          </p:nvPr>
        </p:nvSpPr>
        <p:spPr>
          <a:xfrm>
            <a:off x="4927600" y="3213100"/>
            <a:ext cx="3556000" cy="215900"/>
          </a:xfrm>
        </p:spPr>
        <p:txBody>
          <a:bodyPr lIns="0" tIns="0" rIns="0" bIns="0" numCol="1">
            <a:noAutofit/>
          </a:bodyPr>
          <a:lstStyle>
            <a:lvl1pPr marL="0" indent="0">
              <a:spcBef>
                <a:spcPts val="0"/>
              </a:spcBef>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7" name="Text Placeholder 13"/>
          <p:cNvSpPr>
            <a:spLocks noGrp="1"/>
          </p:cNvSpPr>
          <p:nvPr>
            <p:ph type="body" sz="quarter" idx="18"/>
          </p:nvPr>
        </p:nvSpPr>
        <p:spPr>
          <a:xfrm>
            <a:off x="444500" y="5872755"/>
            <a:ext cx="3556000" cy="215900"/>
          </a:xfrm>
        </p:spPr>
        <p:txBody>
          <a:bodyPr lIns="0" tIns="0" rIns="0" bIns="0" numCol="1">
            <a:noAutofit/>
          </a:bodyPr>
          <a:lstStyle>
            <a:lvl1pPr marL="0" indent="0">
              <a:spcBef>
                <a:spcPts val="0"/>
              </a:spcBef>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8" name="Text Placeholder 13"/>
          <p:cNvSpPr>
            <a:spLocks noGrp="1"/>
          </p:cNvSpPr>
          <p:nvPr>
            <p:ph type="body" sz="quarter" idx="19"/>
          </p:nvPr>
        </p:nvSpPr>
        <p:spPr>
          <a:xfrm>
            <a:off x="4914900" y="5872755"/>
            <a:ext cx="3556000" cy="215900"/>
          </a:xfrm>
        </p:spPr>
        <p:txBody>
          <a:bodyPr lIns="0" tIns="0" rIns="0" bIns="0" numCol="1">
            <a:noAutofit/>
          </a:bodyPr>
          <a:lstStyle>
            <a:lvl1pPr marL="0" indent="0">
              <a:spcBef>
                <a:spcPts val="0"/>
              </a:spcBef>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220584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wht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17790"/>
            <a:ext cx="7772400" cy="1470025"/>
          </a:xfrm>
        </p:spPr>
        <p:txBody>
          <a:bodyPr numCol="1">
            <a:noAutofit/>
          </a:bodyPr>
          <a:lstStyle>
            <a:lvl1pPr>
              <a:defRPr sz="5400">
                <a:latin typeface="+mj-lt"/>
              </a:defRPr>
            </a:lvl1pPr>
          </a:lstStyle>
          <a:p>
            <a:r>
              <a:rPr lang="en-US"/>
              <a:t>Click to edit Master title style</a:t>
            </a:r>
          </a:p>
        </p:txBody>
      </p:sp>
      <p:sp>
        <p:nvSpPr>
          <p:cNvPr id="3" name="Subtitle 2"/>
          <p:cNvSpPr>
            <a:spLocks noGrp="1"/>
          </p:cNvSpPr>
          <p:nvPr>
            <p:ph type="subTitle" idx="1"/>
          </p:nvPr>
        </p:nvSpPr>
        <p:spPr>
          <a:xfrm>
            <a:off x="1371600" y="3387420"/>
            <a:ext cx="6400800" cy="1752600"/>
          </a:xfrm>
        </p:spPr>
        <p:txBody>
          <a:bodyPr numCol="1"/>
          <a:lstStyle>
            <a:lvl1pPr marL="0" indent="0" algn="ctr">
              <a:buNone/>
              <a:defRPr sz="40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3" name="Straight Connector 12"/>
          <p:cNvCxnSpPr/>
          <p:nvPr userDrawn="1"/>
        </p:nvCxnSpPr>
        <p:spPr>
          <a:xfrm>
            <a:off x="0" y="3228092"/>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0" y="6081281"/>
            <a:ext cx="9144000" cy="769345"/>
            <a:chOff x="0" y="6081281"/>
            <a:chExt cx="9144000" cy="769345"/>
          </a:xfrm>
        </p:grpSpPr>
        <p:pic>
          <p:nvPicPr>
            <p:cNvPr id="16" name="Picture 2"/>
            <p:cNvPicPr>
              <a:picLocks noChangeAspect="1" noChangeArrowheads="1"/>
            </p:cNvPicPr>
            <p:nvPr userDrawn="1"/>
          </p:nvPicPr>
          <p:blipFill>
            <a:blip r:embed="rId2" cstate="print"/>
            <a:srcRect/>
            <a:stretch>
              <a:fillRect/>
            </a:stretch>
          </p:blipFill>
          <p:spPr>
            <a:xfrm>
              <a:off x="3733800" y="6081281"/>
              <a:ext cx="5410200" cy="769345"/>
            </a:xfrm>
            <a:prstGeom prst="rect">
              <a:avLst/>
            </a:prstGeom>
            <a:noFill/>
            <a:ln w="9525">
              <a:noFill/>
              <a:miter lim="800000"/>
              <a:headEnd/>
              <a:tailEnd/>
            </a:ln>
          </p:spPr>
        </p:pic>
        <p:sp>
          <p:nvSpPr>
            <p:cNvPr id="17" name="Rectangle 16"/>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9" name="Footer Placeholder 4"/>
          <p:cNvSpPr>
            <a:spLocks noGrp="1"/>
          </p:cNvSpPr>
          <p:nvPr>
            <p:ph type="ftr" sz="quarter" idx="11"/>
          </p:nvPr>
        </p:nvSpPr>
        <p:spPr>
          <a:xfrm>
            <a:off x="448234" y="6427694"/>
            <a:ext cx="2895600" cy="280334"/>
          </a:xfrm>
        </p:spPr>
        <p:txBody>
          <a:bodyPr numCol="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636473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wht_basic text">
    <p:spTree>
      <p:nvGrpSpPr>
        <p:cNvPr id="1" name=""/>
        <p:cNvGrpSpPr/>
        <p:nvPr/>
      </p:nvGrpSpPr>
      <p:grpSpPr>
        <a:xfrm>
          <a:off x="0" y="0"/>
          <a:ext cx="0" cy="0"/>
          <a:chOff x="0" y="0"/>
          <a:chExt cx="0" cy="0"/>
        </a:xfrm>
      </p:grpSpPr>
      <p:grpSp>
        <p:nvGrpSpPr>
          <p:cNvPr id="8" name="Group 7"/>
          <p:cNvGrpSpPr/>
          <p:nvPr userDrawn="1"/>
        </p:nvGrpSpPr>
        <p:grpSpPr>
          <a:xfrm>
            <a:off x="0" y="6088655"/>
            <a:ext cx="9144000" cy="769345"/>
            <a:chOff x="0" y="6088655"/>
            <a:chExt cx="9144000" cy="769345"/>
          </a:xfrm>
        </p:grpSpPr>
        <p:pic>
          <p:nvPicPr>
            <p:cNvPr id="9" name="Picture 2"/>
            <p:cNvPicPr>
              <a:picLocks noChangeAspect="1" noChangeArrowheads="1"/>
            </p:cNvPicPr>
            <p:nvPr userDrawn="1"/>
          </p:nvPicPr>
          <p:blipFill>
            <a:blip r:embed="rId2" cstate="print"/>
            <a:srcRect/>
            <a:stretch>
              <a:fillRect/>
            </a:stretch>
          </p:blipFill>
          <p:spPr>
            <a:xfrm>
              <a:off x="3733800" y="6088655"/>
              <a:ext cx="5410200" cy="769345"/>
            </a:xfrm>
            <a:prstGeom prst="rect">
              <a:avLst/>
            </a:prstGeom>
            <a:noFill/>
            <a:ln w="9525">
              <a:noFill/>
              <a:miter lim="800000"/>
              <a:headEnd/>
              <a:tailEnd/>
            </a:ln>
          </p:spPr>
        </p:pic>
        <p:sp>
          <p:nvSpPr>
            <p:cNvPr id="10" name="Rectangle 9"/>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p:txBody>
          <a:bodyPr numCol="1"/>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numCol="1"/>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numCol="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191948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wht_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atin typeface="+mj-lt"/>
              </a:defRPr>
            </a:lvl1pPr>
          </a:lstStyle>
          <a:p>
            <a:r>
              <a:rPr lang="en-US"/>
              <a:t>Click to edit Master title style</a:t>
            </a:r>
          </a:p>
        </p:txBody>
      </p:sp>
      <p:sp>
        <p:nvSpPr>
          <p:cNvPr id="3" name="Content Placeholder 2"/>
          <p:cNvSpPr>
            <a:spLocks noGrp="1"/>
          </p:cNvSpPr>
          <p:nvPr>
            <p:ph sz="half" idx="1"/>
          </p:nvPr>
        </p:nvSpPr>
        <p:spPr>
          <a:xfrm>
            <a:off x="457200" y="1395656"/>
            <a:ext cx="4038600" cy="4525963"/>
          </a:xfrm>
        </p:spPr>
        <p:txBody>
          <a:bodyPr numCol="1"/>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5656"/>
            <a:ext cx="4038600" cy="4525963"/>
          </a:xfrm>
        </p:spPr>
        <p:txBody>
          <a:bodyPr numCol="1"/>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0" y="6088655"/>
            <a:ext cx="9144000" cy="769345"/>
            <a:chOff x="0" y="6088655"/>
            <a:chExt cx="9144000" cy="769345"/>
          </a:xfrm>
        </p:grpSpPr>
        <p:pic>
          <p:nvPicPr>
            <p:cNvPr id="8" name="Picture 2"/>
            <p:cNvPicPr>
              <a:picLocks noChangeAspect="1" noChangeArrowheads="1"/>
            </p:cNvPicPr>
            <p:nvPr userDrawn="1"/>
          </p:nvPicPr>
          <p:blipFill>
            <a:blip r:embed="rId2" cstate="print"/>
            <a:srcRect/>
            <a:stretch>
              <a:fillRect/>
            </a:stretch>
          </p:blipFill>
          <p:spPr>
            <a:xfrm>
              <a:off x="3733800" y="6088655"/>
              <a:ext cx="5410200" cy="769345"/>
            </a:xfrm>
            <a:prstGeom prst="rect">
              <a:avLst/>
            </a:prstGeom>
            <a:noFill/>
            <a:ln w="9525">
              <a:noFill/>
              <a:miter lim="800000"/>
              <a:headEnd/>
              <a:tailEnd/>
            </a:ln>
          </p:spPr>
        </p:pic>
        <p:sp>
          <p:nvSpPr>
            <p:cNvPr id="9" name="Rectangle 8"/>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10" name="Straight Connector 9"/>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numCol="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3258191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t_picture+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atin typeface="+mj-lt"/>
              </a:defRPr>
            </a:lvl1pPr>
          </a:lstStyle>
          <a:p>
            <a:r>
              <a:rPr lang="en-US"/>
              <a:t>Click to edit Master title style</a:t>
            </a:r>
          </a:p>
        </p:txBody>
      </p:sp>
      <p:grpSp>
        <p:nvGrpSpPr>
          <p:cNvPr id="9" name="Group 8"/>
          <p:cNvGrpSpPr/>
          <p:nvPr userDrawn="1"/>
        </p:nvGrpSpPr>
        <p:grpSpPr>
          <a:xfrm>
            <a:off x="0" y="6088655"/>
            <a:ext cx="9144000" cy="769345"/>
            <a:chOff x="0" y="6088655"/>
            <a:chExt cx="9144000" cy="769345"/>
          </a:xfrm>
        </p:grpSpPr>
        <p:pic>
          <p:nvPicPr>
            <p:cNvPr id="10" name="Picture 2"/>
            <p:cNvPicPr>
              <a:picLocks noChangeAspect="1" noChangeArrowheads="1"/>
            </p:cNvPicPr>
            <p:nvPr userDrawn="1"/>
          </p:nvPicPr>
          <p:blipFill>
            <a:blip r:embed="rId2" cstate="print"/>
            <a:srcRect/>
            <a:stretch>
              <a:fillRect/>
            </a:stretch>
          </p:blipFill>
          <p:spPr>
            <a:xfrm>
              <a:off x="3733800" y="6088655"/>
              <a:ext cx="5410200" cy="769345"/>
            </a:xfrm>
            <a:prstGeom prst="rect">
              <a:avLst/>
            </a:prstGeom>
            <a:noFill/>
            <a:ln w="9525">
              <a:noFill/>
              <a:miter lim="800000"/>
              <a:headEnd/>
              <a:tailEnd/>
            </a:ln>
          </p:spPr>
        </p:pic>
        <p:sp>
          <p:nvSpPr>
            <p:cNvPr id="11" name="Rectangle 10"/>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12" name="Straight Connector 11"/>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numCol="1"/>
          <a:lstStyle>
            <a:lvl1pPr>
              <a:defRPr>
                <a:latin typeface="Trebuchet M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
        <p:nvSpPr>
          <p:cNvPr id="13" name="Picture Placeholder 12"/>
          <p:cNvSpPr>
            <a:spLocks noGrp="1"/>
          </p:cNvSpPr>
          <p:nvPr>
            <p:ph type="pic" sz="quarter" idx="12"/>
          </p:nvPr>
        </p:nvSpPr>
        <p:spPr>
          <a:xfrm>
            <a:off x="505910" y="1231900"/>
            <a:ext cx="3931920" cy="4783137"/>
          </a:xfrm>
        </p:spPr>
        <p:txBody>
          <a:bodyPr numCol="1"/>
          <a:lstStyle/>
          <a:p>
            <a:endParaRPr lang="en-US"/>
          </a:p>
        </p:txBody>
      </p:sp>
      <p:sp>
        <p:nvSpPr>
          <p:cNvPr id="15" name="Text Placeholder 14"/>
          <p:cNvSpPr>
            <a:spLocks noGrp="1"/>
          </p:cNvSpPr>
          <p:nvPr>
            <p:ph type="body" sz="quarter" idx="13"/>
          </p:nvPr>
        </p:nvSpPr>
        <p:spPr>
          <a:xfrm>
            <a:off x="4848736" y="1231900"/>
            <a:ext cx="3931920" cy="4783137"/>
          </a:xfrm>
        </p:spPr>
        <p:txBody>
          <a:bodyPr numCol="1"/>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30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28798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t_picture above text">
    <p:spTree>
      <p:nvGrpSpPr>
        <p:cNvPr id="1" name=""/>
        <p:cNvGrpSpPr/>
        <p:nvPr/>
      </p:nvGrpSpPr>
      <p:grpSpPr>
        <a:xfrm>
          <a:off x="0" y="0"/>
          <a:ext cx="0" cy="0"/>
          <a:chOff x="0" y="0"/>
          <a:chExt cx="0" cy="0"/>
        </a:xfrm>
      </p:grpSpPr>
      <p:grpSp>
        <p:nvGrpSpPr>
          <p:cNvPr id="8" name="Group 7"/>
          <p:cNvGrpSpPr/>
          <p:nvPr userDrawn="1"/>
        </p:nvGrpSpPr>
        <p:grpSpPr>
          <a:xfrm>
            <a:off x="0" y="6088655"/>
            <a:ext cx="9144000" cy="769345"/>
            <a:chOff x="0" y="6088655"/>
            <a:chExt cx="9144000" cy="769345"/>
          </a:xfrm>
        </p:grpSpPr>
        <p:pic>
          <p:nvPicPr>
            <p:cNvPr id="9" name="Picture 2"/>
            <p:cNvPicPr>
              <a:picLocks noChangeAspect="1" noChangeArrowheads="1"/>
            </p:cNvPicPr>
            <p:nvPr userDrawn="1"/>
          </p:nvPicPr>
          <p:blipFill>
            <a:blip r:embed="rId2" cstate="print"/>
            <a:srcRect/>
            <a:stretch>
              <a:fillRect/>
            </a:stretch>
          </p:blipFill>
          <p:spPr>
            <a:xfrm>
              <a:off x="3733800" y="6088655"/>
              <a:ext cx="5410200" cy="769345"/>
            </a:xfrm>
            <a:prstGeom prst="rect">
              <a:avLst/>
            </a:prstGeom>
            <a:noFill/>
            <a:ln w="9525">
              <a:noFill/>
              <a:miter lim="800000"/>
              <a:headEnd/>
              <a:tailEnd/>
            </a:ln>
          </p:spPr>
        </p:pic>
        <p:sp>
          <p:nvSpPr>
            <p:cNvPr id="10" name="Rectangle 9"/>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p:txBody>
          <a:bodyPr numCol="1"/>
          <a:lstStyle>
            <a:lvl1pPr>
              <a:defRPr>
                <a:latin typeface="+mj-lt"/>
              </a:defRPr>
            </a:lvl1pPr>
          </a:lstStyle>
          <a:p>
            <a:r>
              <a:rPr lang="en-US"/>
              <a:t>Click to edit Master title style</a:t>
            </a:r>
          </a:p>
        </p:txBody>
      </p:sp>
      <p:sp>
        <p:nvSpPr>
          <p:cNvPr id="3" name="Content Placeholder 2"/>
          <p:cNvSpPr>
            <a:spLocks noGrp="1"/>
          </p:cNvSpPr>
          <p:nvPr>
            <p:ph idx="1"/>
          </p:nvPr>
        </p:nvSpPr>
        <p:spPr>
          <a:xfrm>
            <a:off x="457200" y="3289300"/>
            <a:ext cx="8229600" cy="2836864"/>
          </a:xfrm>
        </p:spPr>
        <p:txBody>
          <a:bodyPr numCol="1"/>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numCol="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cxnSp>
        <p:nvCxnSpPr>
          <p:cNvPr id="7" name="Straight Connector 6"/>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2"/>
          </p:nvPr>
        </p:nvSpPr>
        <p:spPr>
          <a:xfrm>
            <a:off x="2781300" y="1028782"/>
            <a:ext cx="3556000" cy="2108117"/>
          </a:xfrm>
        </p:spPr>
        <p:txBody>
          <a:bodyPr numCol="1"/>
          <a:lstStyle/>
          <a:p>
            <a:endParaRPr lang="en-US"/>
          </a:p>
        </p:txBody>
      </p:sp>
    </p:spTree>
    <p:extLst>
      <p:ext uri="{BB962C8B-B14F-4D97-AF65-F5344CB8AC3E}">
        <p14:creationId xmlns:p14="http://schemas.microsoft.com/office/powerpoint/2010/main" val="1406600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t_picture_only">
    <p:spTree>
      <p:nvGrpSpPr>
        <p:cNvPr id="1" name=""/>
        <p:cNvGrpSpPr/>
        <p:nvPr/>
      </p:nvGrpSpPr>
      <p:grpSpPr>
        <a:xfrm>
          <a:off x="0" y="0"/>
          <a:ext cx="0" cy="0"/>
          <a:chOff x="0" y="0"/>
          <a:chExt cx="0" cy="0"/>
        </a:xfrm>
      </p:grpSpPr>
      <p:grpSp>
        <p:nvGrpSpPr>
          <p:cNvPr id="8" name="Group 7"/>
          <p:cNvGrpSpPr/>
          <p:nvPr userDrawn="1"/>
        </p:nvGrpSpPr>
        <p:grpSpPr>
          <a:xfrm>
            <a:off x="0" y="6088655"/>
            <a:ext cx="9144000" cy="769345"/>
            <a:chOff x="0" y="6088655"/>
            <a:chExt cx="9144000" cy="769345"/>
          </a:xfrm>
        </p:grpSpPr>
        <p:pic>
          <p:nvPicPr>
            <p:cNvPr id="9" name="Picture 2"/>
            <p:cNvPicPr>
              <a:picLocks noChangeAspect="1" noChangeArrowheads="1"/>
            </p:cNvPicPr>
            <p:nvPr userDrawn="1"/>
          </p:nvPicPr>
          <p:blipFill>
            <a:blip r:embed="rId2" cstate="print"/>
            <a:srcRect/>
            <a:stretch>
              <a:fillRect/>
            </a:stretch>
          </p:blipFill>
          <p:spPr>
            <a:xfrm>
              <a:off x="3733800" y="6088655"/>
              <a:ext cx="5410200" cy="769345"/>
            </a:xfrm>
            <a:prstGeom prst="rect">
              <a:avLst/>
            </a:prstGeom>
            <a:noFill/>
            <a:ln w="9525">
              <a:noFill/>
              <a:miter lim="800000"/>
              <a:headEnd/>
              <a:tailEnd/>
            </a:ln>
          </p:spPr>
        </p:pic>
        <p:sp>
          <p:nvSpPr>
            <p:cNvPr id="10" name="Rectangle 9"/>
            <p:cNvSpPr/>
            <p:nvPr userDrawn="1"/>
          </p:nvSpPr>
          <p:spPr>
            <a:xfrm>
              <a:off x="0" y="6364242"/>
              <a:ext cx="3733800" cy="420624"/>
            </a:xfrm>
            <a:prstGeom prst="rect">
              <a:avLst/>
            </a:prstGeom>
            <a:solidFill>
              <a:srgbClr val="0376C5"/>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p:txBody>
          <a:bodyPr numCol="1"/>
          <a:lstStyle>
            <a:lvl1pPr>
              <a:defRPr>
                <a:latin typeface="+mj-lt"/>
              </a:defRPr>
            </a:lvl1pPr>
          </a:lstStyle>
          <a:p>
            <a:r>
              <a:rPr lang="en-US"/>
              <a:t>Click to edit Master title style</a:t>
            </a:r>
          </a:p>
        </p:txBody>
      </p:sp>
      <p:sp>
        <p:nvSpPr>
          <p:cNvPr id="5" name="Footer Placeholder 4"/>
          <p:cNvSpPr>
            <a:spLocks noGrp="1"/>
          </p:cNvSpPr>
          <p:nvPr>
            <p:ph type="ftr" sz="quarter" idx="11"/>
          </p:nvPr>
        </p:nvSpPr>
        <p:spPr/>
        <p:txBody>
          <a:bodyPr numCol="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cxnSp>
        <p:nvCxnSpPr>
          <p:cNvPr id="7" name="Straight Connector 6"/>
          <p:cNvCxnSpPr/>
          <p:nvPr userDrawn="1"/>
        </p:nvCxnSpPr>
        <p:spPr>
          <a:xfrm>
            <a:off x="0" y="888304"/>
            <a:ext cx="9144000" cy="0"/>
          </a:xfrm>
          <a:prstGeom prst="line">
            <a:avLst/>
          </a:prstGeom>
          <a:ln w="38100">
            <a:solidFill>
              <a:srgbClr val="0376C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2"/>
          </p:nvPr>
        </p:nvSpPr>
        <p:spPr>
          <a:xfrm>
            <a:off x="457200" y="1066882"/>
            <a:ext cx="3556000" cy="2108117"/>
          </a:xfrm>
        </p:spPr>
        <p:txBody>
          <a:bodyPr numCol="1"/>
          <a:lstStyle/>
          <a:p>
            <a:endParaRPr lang="en-US"/>
          </a:p>
        </p:txBody>
      </p:sp>
      <p:sp>
        <p:nvSpPr>
          <p:cNvPr id="11" name="Picture Placeholder 5"/>
          <p:cNvSpPr>
            <a:spLocks noGrp="1"/>
          </p:cNvSpPr>
          <p:nvPr>
            <p:ph type="pic" sz="quarter" idx="13"/>
          </p:nvPr>
        </p:nvSpPr>
        <p:spPr>
          <a:xfrm>
            <a:off x="4927600" y="1079582"/>
            <a:ext cx="3556000" cy="2108117"/>
          </a:xfrm>
        </p:spPr>
        <p:txBody>
          <a:bodyPr numCol="1"/>
          <a:lstStyle/>
          <a:p>
            <a:endParaRPr lang="en-US"/>
          </a:p>
        </p:txBody>
      </p:sp>
      <p:sp>
        <p:nvSpPr>
          <p:cNvPr id="12" name="Picture Placeholder 5"/>
          <p:cNvSpPr>
            <a:spLocks noGrp="1"/>
          </p:cNvSpPr>
          <p:nvPr>
            <p:ph type="pic" sz="quarter" idx="14"/>
          </p:nvPr>
        </p:nvSpPr>
        <p:spPr>
          <a:xfrm>
            <a:off x="457200" y="3708400"/>
            <a:ext cx="3556000" cy="2108117"/>
          </a:xfrm>
        </p:spPr>
        <p:txBody>
          <a:bodyPr numCol="1"/>
          <a:lstStyle/>
          <a:p>
            <a:endParaRPr lang="en-US"/>
          </a:p>
        </p:txBody>
      </p:sp>
      <p:sp>
        <p:nvSpPr>
          <p:cNvPr id="13" name="Picture Placeholder 5"/>
          <p:cNvSpPr>
            <a:spLocks noGrp="1"/>
          </p:cNvSpPr>
          <p:nvPr>
            <p:ph type="pic" sz="quarter" idx="15"/>
          </p:nvPr>
        </p:nvSpPr>
        <p:spPr>
          <a:xfrm>
            <a:off x="4927600" y="3708400"/>
            <a:ext cx="3556000" cy="2108117"/>
          </a:xfrm>
        </p:spPr>
        <p:txBody>
          <a:bodyPr numCol="1"/>
          <a:lstStyle/>
          <a:p>
            <a:endParaRPr lang="en-US"/>
          </a:p>
        </p:txBody>
      </p:sp>
      <p:sp>
        <p:nvSpPr>
          <p:cNvPr id="14" name="Text Placeholder 13"/>
          <p:cNvSpPr>
            <a:spLocks noGrp="1"/>
          </p:cNvSpPr>
          <p:nvPr>
            <p:ph type="body" sz="quarter" idx="16"/>
          </p:nvPr>
        </p:nvSpPr>
        <p:spPr>
          <a:xfrm>
            <a:off x="469900" y="3213100"/>
            <a:ext cx="3556000" cy="215900"/>
          </a:xfrm>
        </p:spPr>
        <p:txBody>
          <a:bodyPr lIns="0" tIns="0" rIns="0" bIns="0" numCol="1">
            <a:noAutofit/>
          </a:bodyPr>
          <a:lstStyle>
            <a:lvl1pPr marL="0" indent="0">
              <a:spcBef>
                <a:spcPts val="0"/>
              </a:spcBef>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6" name="Text Placeholder 13"/>
          <p:cNvSpPr>
            <a:spLocks noGrp="1"/>
          </p:cNvSpPr>
          <p:nvPr>
            <p:ph type="body" sz="quarter" idx="17"/>
          </p:nvPr>
        </p:nvSpPr>
        <p:spPr>
          <a:xfrm>
            <a:off x="4927600" y="3213100"/>
            <a:ext cx="3556000" cy="215900"/>
          </a:xfrm>
        </p:spPr>
        <p:txBody>
          <a:bodyPr lIns="0" tIns="0" rIns="0" bIns="0" numCol="1">
            <a:noAutofit/>
          </a:bodyPr>
          <a:lstStyle>
            <a:lvl1pPr marL="0" indent="0">
              <a:spcBef>
                <a:spcPts val="0"/>
              </a:spcBef>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7" name="Text Placeholder 13"/>
          <p:cNvSpPr>
            <a:spLocks noGrp="1"/>
          </p:cNvSpPr>
          <p:nvPr>
            <p:ph type="body" sz="quarter" idx="18"/>
          </p:nvPr>
        </p:nvSpPr>
        <p:spPr>
          <a:xfrm>
            <a:off x="444500" y="5872755"/>
            <a:ext cx="3556000" cy="215900"/>
          </a:xfrm>
        </p:spPr>
        <p:txBody>
          <a:bodyPr lIns="0" tIns="0" rIns="0" bIns="0" numCol="1">
            <a:noAutofit/>
          </a:bodyPr>
          <a:lstStyle>
            <a:lvl1pPr marL="0" indent="0">
              <a:spcBef>
                <a:spcPts val="0"/>
              </a:spcBef>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8" name="Text Placeholder 13"/>
          <p:cNvSpPr>
            <a:spLocks noGrp="1"/>
          </p:cNvSpPr>
          <p:nvPr>
            <p:ph type="body" sz="quarter" idx="19"/>
          </p:nvPr>
        </p:nvSpPr>
        <p:spPr>
          <a:xfrm>
            <a:off x="4914900" y="5872755"/>
            <a:ext cx="3556000" cy="215900"/>
          </a:xfrm>
        </p:spPr>
        <p:txBody>
          <a:bodyPr lIns="0" tIns="0" rIns="0" bIns="0" numCol="1">
            <a:noAutofit/>
          </a:bodyPr>
          <a:lstStyle>
            <a:lvl1pPr marL="0" indent="0">
              <a:spcBef>
                <a:spcPts val="0"/>
              </a:spcBef>
              <a:buNone/>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183419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922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2388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443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585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298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448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51641300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4297"/>
            <a:ext cx="8229600" cy="5994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08529"/>
            <a:ext cx="8229600" cy="51176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48234" y="6427694"/>
            <a:ext cx="2895600" cy="280334"/>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defRPr>
            </a:lvl1pPr>
          </a:lstStyle>
          <a:p>
            <a:endParaRPr lang="en-US"/>
          </a:p>
        </p:txBody>
      </p:sp>
    </p:spTree>
    <p:extLst>
      <p:ext uri="{BB962C8B-B14F-4D97-AF65-F5344CB8AC3E}">
        <p14:creationId xmlns:p14="http://schemas.microsoft.com/office/powerpoint/2010/main" val="36522156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sldNum="0" hdr="0" ftr="0" dt="0"/>
  <p:txStyles>
    <p:titleStyle>
      <a:lvl1pPr algn="ctr" defTabSz="914400" rtl="0" eaLnBrk="1" latinLnBrk="0" hangingPunct="1">
        <a:spcBef>
          <a:spcPct val="0"/>
        </a:spcBef>
        <a:buNone/>
        <a:defRPr sz="44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E7">
            <a:alpha val="2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4297"/>
            <a:ext cx="8229600" cy="599421"/>
          </a:xfrm>
          <a:prstGeom prst="rect">
            <a:avLst/>
          </a:prstGeom>
        </p:spPr>
        <p:txBody>
          <a:bodyPr vert="horz" lIns="91440" tIns="45720" rIns="91440" bIns="45720" numCol="1" rtlCol="0" anchor="ctr">
            <a:normAutofit/>
          </a:bodyPr>
          <a:lstStyle/>
          <a:p>
            <a:r>
              <a:rPr lang="en-US"/>
              <a:t>Click to edit Master title style</a:t>
            </a:r>
          </a:p>
        </p:txBody>
      </p:sp>
      <p:sp>
        <p:nvSpPr>
          <p:cNvPr id="3" name="Text Placeholder 2"/>
          <p:cNvSpPr>
            <a:spLocks noGrp="1"/>
          </p:cNvSpPr>
          <p:nvPr>
            <p:ph type="body" idx="1"/>
          </p:nvPr>
        </p:nvSpPr>
        <p:spPr>
          <a:xfrm>
            <a:off x="457200" y="1008529"/>
            <a:ext cx="8229600" cy="5117635"/>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48234" y="6427694"/>
            <a:ext cx="2895600" cy="280334"/>
          </a:xfrm>
          <a:prstGeom prst="rect">
            <a:avLst/>
          </a:prstGeom>
        </p:spPr>
        <p:txBody>
          <a:bodyPr vert="horz" lIns="91440" tIns="45720" rIns="91440" bIns="45720" numCol="1" rtlCol="0" anchor="ctr"/>
          <a:lstStyle>
            <a:lvl1pPr algn="ctr">
              <a:defRPr sz="1200">
                <a:solidFill>
                  <a:schemeClr val="tx1">
                    <a:tint val="75000"/>
                  </a:schemeClr>
                </a:solidFill>
                <a:latin typeface="Trebuchet M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25469081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p:hf sldNum="0" hdr="0" ftr="0" dt="0"/>
  <p:txStyles>
    <p:titleStyle>
      <a:lvl1pPr algn="ctr" defTabSz="914400" rtl="0" eaLnBrk="1" latinLnBrk="0" hangingPunct="1">
        <a:spcBef>
          <a:spcPct val="0"/>
        </a:spcBef>
        <a:buNone/>
        <a:defRPr sz="44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E7">
            <a:alpha val="2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4297"/>
            <a:ext cx="8229600" cy="599421"/>
          </a:xfrm>
          <a:prstGeom prst="rect">
            <a:avLst/>
          </a:prstGeom>
        </p:spPr>
        <p:txBody>
          <a:bodyPr vert="horz" lIns="91440" tIns="45720" rIns="91440" bIns="45720" numCol="1" rtlCol="0" anchor="ctr">
            <a:normAutofit/>
          </a:bodyPr>
          <a:lstStyle/>
          <a:p>
            <a:r>
              <a:rPr lang="en-US"/>
              <a:t>Click to edit Master title style</a:t>
            </a:r>
          </a:p>
        </p:txBody>
      </p:sp>
      <p:sp>
        <p:nvSpPr>
          <p:cNvPr id="3" name="Text Placeholder 2"/>
          <p:cNvSpPr>
            <a:spLocks noGrp="1"/>
          </p:cNvSpPr>
          <p:nvPr>
            <p:ph type="body" idx="1"/>
          </p:nvPr>
        </p:nvSpPr>
        <p:spPr>
          <a:xfrm>
            <a:off x="457200" y="1008529"/>
            <a:ext cx="8229600" cy="5117635"/>
          </a:xfrm>
          <a:prstGeom prst="rect">
            <a:avLst/>
          </a:prstGeom>
        </p:spPr>
        <p:txBody>
          <a:bodyPr vert="horz" lIns="91440" tIns="45720" rIns="91440" bIns="45720"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48234" y="6427694"/>
            <a:ext cx="2895600" cy="280334"/>
          </a:xfrm>
          <a:prstGeom prst="rect">
            <a:avLst/>
          </a:prstGeom>
        </p:spPr>
        <p:txBody>
          <a:bodyPr vert="horz" lIns="91440" tIns="45720" rIns="91440" bIns="45720" numCol="1" rtlCol="0" anchor="ctr"/>
          <a:lstStyle>
            <a:lvl1pPr algn="ctr">
              <a:defRPr sz="1200">
                <a:solidFill>
                  <a:schemeClr val="tx1">
                    <a:tint val="75000"/>
                  </a:schemeClr>
                </a:solidFill>
                <a:latin typeface="Trebuchet MS"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66984651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Lst>
  <p:hf sldNum="0" hdr="0" ftr="0" dt="0"/>
  <p:txStyles>
    <p:titleStyle>
      <a:lvl1pPr algn="ctr" defTabSz="914400" rtl="0" eaLnBrk="1" latinLnBrk="0" hangingPunct="1">
        <a:spcBef>
          <a:spcPct val="0"/>
        </a:spcBef>
        <a:buNone/>
        <a:defRPr sz="4400"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tel:9786744252" TargetMode="External"/><Relationship Id="rId2" Type="http://schemas.openxmlformats.org/officeDocument/2006/relationships/hyperlink" Target="mailto:communitydevelopment@lowellma.gov" TargetMode="External"/><Relationship Id="rId1" Type="http://schemas.openxmlformats.org/officeDocument/2006/relationships/slideLayout" Target="../slideLayouts/slideLayout2.xml"/><Relationship Id="rId5" Type="http://schemas.openxmlformats.org/officeDocument/2006/relationships/image" Target="../media/image52.sv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igures of houses in different position and sizes">
            <a:extLst>
              <a:ext uri="{FF2B5EF4-FFF2-40B4-BE49-F238E27FC236}">
                <a16:creationId xmlns:a16="http://schemas.microsoft.com/office/drawing/2014/main" id="{1CD8A712-A864-411A-16C0-CCD0AF6C37C2}"/>
              </a:ext>
            </a:extLst>
          </p:cNvPr>
          <p:cNvPicPr>
            <a:picLocks noChangeAspect="1"/>
          </p:cNvPicPr>
          <p:nvPr/>
        </p:nvPicPr>
        <p:blipFill rotWithShape="1">
          <a:blip r:embed="rId3"/>
          <a:srcRect l="24613" r="42106"/>
          <a:stretch/>
        </p:blipFill>
        <p:spPr>
          <a:xfrm>
            <a:off x="20" y="-2"/>
            <a:ext cx="4057627"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28117" y="405685"/>
            <a:ext cx="4557096" cy="1719593"/>
          </a:xfrm>
        </p:spPr>
        <p:txBody>
          <a:bodyPr vert="horz" lIns="91440" tIns="45720" rIns="91440" bIns="45720" rtlCol="0" anchor="ctr">
            <a:normAutofit/>
          </a:bodyPr>
          <a:lstStyle/>
          <a:p>
            <a:r>
              <a:rPr lang="en-US" sz="3500" dirty="0"/>
              <a:t>Community Development Funding  </a:t>
            </a:r>
          </a:p>
        </p:txBody>
      </p:sp>
      <p:sp>
        <p:nvSpPr>
          <p:cNvPr id="4" name="Rectangle 3"/>
          <p:cNvSpPr/>
          <p:nvPr/>
        </p:nvSpPr>
        <p:spPr>
          <a:xfrm>
            <a:off x="4586487" y="2743200"/>
            <a:ext cx="3935505" cy="349687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t>CITY OF LOWELL  </a:t>
            </a:r>
          </a:p>
          <a:p>
            <a:pPr indent="-228600">
              <a:lnSpc>
                <a:spcPct val="90000"/>
              </a:lnSpc>
              <a:spcAft>
                <a:spcPts val="600"/>
              </a:spcAft>
              <a:buFont typeface="Arial" panose="020B0604020202020204" pitchFamily="34" charset="0"/>
              <a:buChar char="•"/>
            </a:pPr>
            <a:r>
              <a:rPr lang="en-US" sz="1700" dirty="0"/>
              <a:t>DIVISION OF PLANNING AND DEVELOPMENT</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dirty="0"/>
              <a:t>Eliot Yaffa </a:t>
            </a:r>
          </a:p>
        </p:txBody>
      </p:sp>
    </p:spTree>
    <p:extLst>
      <p:ext uri="{BB962C8B-B14F-4D97-AF65-F5344CB8AC3E}">
        <p14:creationId xmlns:p14="http://schemas.microsoft.com/office/powerpoint/2010/main" val="2876650816"/>
      </p:ext>
    </p:extLst>
  </p:cSld>
  <p:clrMapOvr>
    <a:masterClrMapping/>
  </p:clrMapOvr>
  <mc:AlternateContent xmlns:mc="http://schemas.openxmlformats.org/markup-compatibility/2006" xmlns:p14="http://schemas.microsoft.com/office/powerpoint/2010/main">
    <mc:Choice Requires="p14">
      <p:transition spd="slow" p14:dur="2000" advTm="15032"/>
    </mc:Choice>
    <mc:Fallback xmlns="">
      <p:transition spd="slow" advTm="150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23FE733-F95B-4DF6-AFC5-BEEB3577C4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79" y="633619"/>
            <a:ext cx="5139348"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47" y="978408"/>
            <a:ext cx="4505706" cy="1106424"/>
          </a:xfrm>
        </p:spPr>
        <p:txBody>
          <a:bodyPr>
            <a:normAutofit/>
          </a:bodyPr>
          <a:lstStyle/>
          <a:p>
            <a:r>
              <a:rPr lang="en-US" sz="2400" dirty="0"/>
              <a:t>HOME Funded Projects</a:t>
            </a:r>
          </a:p>
        </p:txBody>
      </p:sp>
      <p:sp>
        <p:nvSpPr>
          <p:cNvPr id="21" name="Rectangle 20">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9173" y="1181536"/>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090" y="2121408"/>
            <a:ext cx="436854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0933" y="2359152"/>
            <a:ext cx="4505706" cy="3429000"/>
          </a:xfrm>
        </p:spPr>
        <p:txBody>
          <a:bodyPr vert="horz" lIns="91440" tIns="45720" rIns="91440" bIns="45720" rtlCol="0">
            <a:normAutofit/>
          </a:bodyPr>
          <a:lstStyle/>
          <a:p>
            <a:pPr marL="0" indent="0">
              <a:buNone/>
            </a:pPr>
            <a:r>
              <a:rPr lang="en-US" sz="1700" dirty="0"/>
              <a:t>The city of Lowell currently allocates funds to 3 HOME eligible programs:</a:t>
            </a:r>
          </a:p>
          <a:p>
            <a:r>
              <a:rPr lang="en-US" sz="1700" dirty="0">
                <a:cs typeface="Calibri"/>
              </a:rPr>
              <a:t>First Time Homebuyer Downpayment Assistance </a:t>
            </a:r>
            <a:endParaRPr lang="en-US" sz="1700" dirty="0"/>
          </a:p>
          <a:p>
            <a:r>
              <a:rPr lang="en-US" sz="1700" dirty="0"/>
              <a:t>Home Rehab</a:t>
            </a:r>
          </a:p>
          <a:p>
            <a:r>
              <a:rPr lang="en-US" sz="1700" dirty="0"/>
              <a:t>Rental Development</a:t>
            </a:r>
          </a:p>
          <a:p>
            <a:pPr marL="0" indent="0">
              <a:buNone/>
            </a:pPr>
            <a:endParaRPr lang="en-US" sz="1700" dirty="0"/>
          </a:p>
        </p:txBody>
      </p:sp>
      <p:pic>
        <p:nvPicPr>
          <p:cNvPr id="9" name="Picture 8" descr="A building with a sign and a street sign&#10;&#10;Description automatically generated with medium confidence">
            <a:extLst>
              <a:ext uri="{FF2B5EF4-FFF2-40B4-BE49-F238E27FC236}">
                <a16:creationId xmlns:a16="http://schemas.microsoft.com/office/drawing/2014/main" id="{08C7FD34-0F6D-5532-4A1B-2F23DB735C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709"/>
          <a:stretch/>
        </p:blipFill>
        <p:spPr>
          <a:xfrm>
            <a:off x="6519504" y="633619"/>
            <a:ext cx="1657686" cy="2651760"/>
          </a:xfrm>
          <a:prstGeom prst="rect">
            <a:avLst/>
          </a:prstGeom>
        </p:spPr>
      </p:pic>
      <p:pic>
        <p:nvPicPr>
          <p:cNvPr id="12" name="Graphic 11">
            <a:extLst>
              <a:ext uri="{FF2B5EF4-FFF2-40B4-BE49-F238E27FC236}">
                <a16:creationId xmlns:a16="http://schemas.microsoft.com/office/drawing/2014/main" id="{97A07643-181D-24CF-3417-ABCD8A8BB2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34032" y="3472468"/>
            <a:ext cx="2825963" cy="2651760"/>
          </a:xfrm>
          <a:prstGeom prst="rect">
            <a:avLst/>
          </a:prstGeom>
        </p:spPr>
      </p:pic>
      <p:sp>
        <p:nvSpPr>
          <p:cNvPr id="7" name="TextBox 6"/>
          <p:cNvSpPr txBox="1"/>
          <p:nvPr/>
        </p:nvSpPr>
        <p:spPr>
          <a:xfrm>
            <a:off x="12078714" y="7920160"/>
            <a:ext cx="1727396" cy="369332"/>
          </a:xfrm>
          <a:prstGeom prst="rect">
            <a:avLst/>
          </a:prstGeom>
          <a:noFill/>
        </p:spPr>
        <p:txBody>
          <a:bodyPr wrap="none" rtlCol="0">
            <a:spAutoFit/>
          </a:bodyPr>
          <a:lstStyle/>
          <a:p>
            <a:pPr>
              <a:spcAft>
                <a:spcPts val="600"/>
              </a:spcAft>
            </a:pPr>
            <a:r>
              <a:rPr lang="en-US" i="1"/>
              <a:t>Edmands House</a:t>
            </a:r>
          </a:p>
        </p:txBody>
      </p:sp>
    </p:spTree>
    <p:extLst>
      <p:ext uri="{BB962C8B-B14F-4D97-AF65-F5344CB8AC3E}">
        <p14:creationId xmlns:p14="http://schemas.microsoft.com/office/powerpoint/2010/main" val="254311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a:t>HOME Projects</a:t>
            </a:r>
          </a:p>
        </p:txBody>
      </p:sp>
      <p:sp>
        <p:nvSpPr>
          <p:cNvPr id="7"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0519444"/>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9696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334644"/>
            <a:ext cx="7882128" cy="1076914"/>
          </a:xfrm>
        </p:spPr>
        <p:txBody>
          <a:bodyPr anchor="ctr">
            <a:normAutofit/>
          </a:bodyPr>
          <a:lstStyle/>
          <a:p>
            <a:r>
              <a:rPr lang="en-US" sz="3500"/>
              <a:t>Emergency Solutions Grant Projects</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EECF04E-F41B-43AA-1142-875D5C24D8A6}"/>
              </a:ext>
            </a:extLst>
          </p:cNvPr>
          <p:cNvGraphicFramePr>
            <a:graphicFrameLocks noGrp="1"/>
          </p:cNvGraphicFramePr>
          <p:nvPr>
            <p:ph idx="1"/>
            <p:extLst>
              <p:ext uri="{D42A27DB-BD31-4B8C-83A1-F6EECF244321}">
                <p14:modId xmlns:p14="http://schemas.microsoft.com/office/powerpoint/2010/main" val="2697746248"/>
              </p:ext>
            </p:extLst>
          </p:nvPr>
        </p:nvGraphicFramePr>
        <p:xfrm>
          <a:off x="628650" y="1737360"/>
          <a:ext cx="7879842"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691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96" y="-56905"/>
            <a:ext cx="7886700" cy="1325563"/>
          </a:xfrm>
        </p:spPr>
        <p:txBody>
          <a:bodyPr>
            <a:normAutofit/>
          </a:bodyPr>
          <a:lstStyle/>
          <a:p>
            <a:r>
              <a:rPr lang="en-US" dirty="0"/>
              <a:t>ESG Projects</a:t>
            </a:r>
          </a:p>
        </p:txBody>
      </p:sp>
      <p:sp>
        <p:nvSpPr>
          <p:cNvPr id="3" name="Content Placeholder 2"/>
          <p:cNvSpPr>
            <a:spLocks noGrp="1"/>
          </p:cNvSpPr>
          <p:nvPr>
            <p:ph idx="1"/>
          </p:nvPr>
        </p:nvSpPr>
        <p:spPr/>
        <p:txBody>
          <a:bodyPr>
            <a:normAutofit/>
          </a:bodyPr>
          <a:lstStyle/>
          <a:p>
            <a:pPr marL="0" indent="0">
              <a:buNone/>
            </a:pPr>
            <a:endParaRPr lang="en-US" sz="1500"/>
          </a:p>
          <a:p>
            <a:endParaRPr lang="en-US"/>
          </a:p>
        </p:txBody>
      </p:sp>
      <p:graphicFrame>
        <p:nvGraphicFramePr>
          <p:cNvPr id="40" name="Diagram 39"/>
          <p:cNvGraphicFramePr/>
          <p:nvPr>
            <p:extLst>
              <p:ext uri="{D42A27DB-BD31-4B8C-83A1-F6EECF244321}">
                <p14:modId xmlns:p14="http://schemas.microsoft.com/office/powerpoint/2010/main" val="2162311646"/>
              </p:ext>
            </p:extLst>
          </p:nvPr>
        </p:nvGraphicFramePr>
        <p:xfrm>
          <a:off x="-224161" y="1170563"/>
          <a:ext cx="5266678" cy="5007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120013911"/>
              </p:ext>
            </p:extLst>
          </p:nvPr>
        </p:nvGraphicFramePr>
        <p:xfrm>
          <a:off x="5237825" y="1170563"/>
          <a:ext cx="3753775" cy="5105952"/>
        </p:xfrm>
        <a:graphic>
          <a:graphicData uri="http://schemas.openxmlformats.org/drawingml/2006/table">
            <a:tbl>
              <a:tblPr firstRow="1" bandRow="1">
                <a:tableStyleId>{5C22544A-7EE6-4342-B048-85BDC9FD1C3A}</a:tableStyleId>
              </a:tblPr>
              <a:tblGrid>
                <a:gridCol w="2014221">
                  <a:extLst>
                    <a:ext uri="{9D8B030D-6E8A-4147-A177-3AD203B41FA5}">
                      <a16:colId xmlns:a16="http://schemas.microsoft.com/office/drawing/2014/main" val="1386713342"/>
                    </a:ext>
                  </a:extLst>
                </a:gridCol>
                <a:gridCol w="1739554">
                  <a:extLst>
                    <a:ext uri="{9D8B030D-6E8A-4147-A177-3AD203B41FA5}">
                      <a16:colId xmlns:a16="http://schemas.microsoft.com/office/drawing/2014/main" val="1251769084"/>
                    </a:ext>
                  </a:extLst>
                </a:gridCol>
              </a:tblGrid>
              <a:tr h="826979">
                <a:tc>
                  <a:txBody>
                    <a:bodyPr/>
                    <a:lstStyle/>
                    <a:p>
                      <a:r>
                        <a:rPr lang="en-US" dirty="0"/>
                        <a:t>ESG Projects </a:t>
                      </a:r>
                    </a:p>
                  </a:txBody>
                  <a:tcPr/>
                </a:tc>
                <a:tc>
                  <a:txBody>
                    <a:bodyPr/>
                    <a:lstStyle/>
                    <a:p>
                      <a:r>
                        <a:rPr lang="en-US" dirty="0"/>
                        <a:t>Is</a:t>
                      </a:r>
                      <a:r>
                        <a:rPr lang="en-US" baseline="0" dirty="0"/>
                        <a:t> amount</a:t>
                      </a:r>
                      <a:endParaRPr lang="en-US" dirty="0"/>
                    </a:p>
                  </a:txBody>
                  <a:tcPr/>
                </a:tc>
                <a:extLst>
                  <a:ext uri="{0D108BD9-81ED-4DB2-BD59-A6C34878D82A}">
                    <a16:rowId xmlns:a16="http://schemas.microsoft.com/office/drawing/2014/main" val="2530521072"/>
                  </a:ext>
                </a:extLst>
              </a:tr>
              <a:tr h="1181399">
                <a:tc>
                  <a:txBody>
                    <a:bodyPr/>
                    <a:lstStyle/>
                    <a:p>
                      <a:pPr algn="ctr"/>
                      <a:r>
                        <a:rPr lang="en-US" sz="1800"/>
                        <a:t>Program Administration</a:t>
                      </a:r>
                    </a:p>
                  </a:txBody>
                  <a:tcPr/>
                </a:tc>
                <a:tc>
                  <a:txBody>
                    <a:bodyPr/>
                    <a:lstStyle/>
                    <a:p>
                      <a:r>
                        <a:rPr lang="en-US" dirty="0"/>
                        <a:t>Yes,</a:t>
                      </a:r>
                      <a:r>
                        <a:rPr lang="en-US" baseline="0" dirty="0"/>
                        <a:t> 7.5% of allocation amount</a:t>
                      </a:r>
                      <a:endParaRPr lang="en-US" dirty="0"/>
                    </a:p>
                  </a:txBody>
                  <a:tcPr/>
                </a:tc>
                <a:extLst>
                  <a:ext uri="{0D108BD9-81ED-4DB2-BD59-A6C34878D82A}">
                    <a16:rowId xmlns:a16="http://schemas.microsoft.com/office/drawing/2014/main" val="3300432588"/>
                  </a:ext>
                </a:extLst>
              </a:tr>
              <a:tr h="1181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Emergency Shelter/ Street Outreach</a:t>
                      </a:r>
                    </a:p>
                  </a:txBody>
                  <a:tcPr/>
                </a:tc>
                <a:tc>
                  <a:txBody>
                    <a:bodyPr/>
                    <a:lstStyle/>
                    <a:p>
                      <a:r>
                        <a:rPr lang="en-US" dirty="0"/>
                        <a:t>60%</a:t>
                      </a:r>
                    </a:p>
                  </a:txBody>
                  <a:tcPr/>
                </a:tc>
                <a:extLst>
                  <a:ext uri="{0D108BD9-81ED-4DB2-BD59-A6C34878D82A}">
                    <a16:rowId xmlns:a16="http://schemas.microsoft.com/office/drawing/2014/main" val="2356564324"/>
                  </a:ext>
                </a:extLst>
              </a:tr>
              <a:tr h="1089196">
                <a:tc>
                  <a:txBody>
                    <a:bodyPr/>
                    <a:lstStyle/>
                    <a:p>
                      <a:r>
                        <a:rPr lang="en-US" dirty="0"/>
                        <a:t>Homeless Prevention</a:t>
                      </a:r>
                    </a:p>
                  </a:txBody>
                  <a:tcPr/>
                </a:tc>
                <a:tc>
                  <a:txBody>
                    <a:bodyPr/>
                    <a:lstStyle/>
                    <a:p>
                      <a:r>
                        <a:rPr lang="en-US" dirty="0"/>
                        <a:t>no</a:t>
                      </a:r>
                    </a:p>
                  </a:txBody>
                  <a:tcPr/>
                </a:tc>
                <a:extLst>
                  <a:ext uri="{0D108BD9-81ED-4DB2-BD59-A6C34878D82A}">
                    <a16:rowId xmlns:a16="http://schemas.microsoft.com/office/drawing/2014/main" val="679084974"/>
                  </a:ext>
                </a:extLst>
              </a:tr>
              <a:tr h="826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Rapid Rehousing</a:t>
                      </a:r>
                    </a:p>
                  </a:txBody>
                  <a:tcPr/>
                </a:tc>
                <a:tc>
                  <a:txBody>
                    <a:bodyPr/>
                    <a:lstStyle/>
                    <a:p>
                      <a:r>
                        <a:rPr lang="en-US" dirty="0"/>
                        <a:t>no</a:t>
                      </a:r>
                    </a:p>
                  </a:txBody>
                  <a:tcPr/>
                </a:tc>
                <a:extLst>
                  <a:ext uri="{0D108BD9-81ED-4DB2-BD59-A6C34878D82A}">
                    <a16:rowId xmlns:a16="http://schemas.microsoft.com/office/drawing/2014/main" val="1298384384"/>
                  </a:ext>
                </a:extLst>
              </a:tr>
            </a:tbl>
          </a:graphicData>
        </a:graphic>
      </p:graphicFrame>
    </p:spTree>
    <p:extLst>
      <p:ext uri="{BB962C8B-B14F-4D97-AF65-F5344CB8AC3E}">
        <p14:creationId xmlns:p14="http://schemas.microsoft.com/office/powerpoint/2010/main" val="326188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D1A2CED-DA9B-4CCF-8215-CFC65FE71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62DFC44-A40C-4573-9230-B3EDB3EC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260019"/>
            <a:ext cx="8375586"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C87753-6ED2-139F-80F8-473CC943E4CF}"/>
              </a:ext>
            </a:extLst>
          </p:cNvPr>
          <p:cNvSpPr>
            <a:spLocks noGrp="1"/>
          </p:cNvSpPr>
          <p:nvPr>
            <p:ph type="title"/>
          </p:nvPr>
        </p:nvSpPr>
        <p:spPr>
          <a:xfrm>
            <a:off x="836676" y="509521"/>
            <a:ext cx="7674102" cy="1014984"/>
          </a:xfrm>
        </p:spPr>
        <p:txBody>
          <a:bodyPr>
            <a:normAutofit/>
          </a:bodyPr>
          <a:lstStyle/>
          <a:p>
            <a:r>
              <a:rPr lang="en-US" sz="3500"/>
              <a:t>Homeless Components</a:t>
            </a:r>
          </a:p>
        </p:txBody>
      </p:sp>
      <p:sp>
        <p:nvSpPr>
          <p:cNvPr id="13" name="Rectangle 12">
            <a:extLst>
              <a:ext uri="{FF2B5EF4-FFF2-40B4-BE49-F238E27FC236}">
                <a16:creationId xmlns:a16="http://schemas.microsoft.com/office/drawing/2014/main" id="{15589D35-CF9F-4DE9-A792-8571A09E9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658327"/>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7E24BA7A-4179-F247-6A08-84ABB5705E71}"/>
              </a:ext>
            </a:extLst>
          </p:cNvPr>
          <p:cNvGraphicFramePr>
            <a:graphicFrameLocks noGrp="1"/>
          </p:cNvGraphicFramePr>
          <p:nvPr>
            <p:ph idx="1"/>
            <p:extLst>
              <p:ext uri="{D42A27DB-BD31-4B8C-83A1-F6EECF244321}">
                <p14:modId xmlns:p14="http://schemas.microsoft.com/office/powerpoint/2010/main" val="4047757716"/>
              </p:ext>
            </p:extLst>
          </p:nvPr>
        </p:nvGraphicFramePr>
        <p:xfrm>
          <a:off x="836676" y="1673352"/>
          <a:ext cx="7674102" cy="433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079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A075C-63E9-D216-3A93-5159858927F3}"/>
              </a:ext>
            </a:extLst>
          </p:cNvPr>
          <p:cNvSpPr>
            <a:spLocks noGrp="1"/>
          </p:cNvSpPr>
          <p:nvPr>
            <p:ph type="title"/>
          </p:nvPr>
        </p:nvSpPr>
        <p:spPr>
          <a:xfrm>
            <a:off x="630936" y="334644"/>
            <a:ext cx="7882128" cy="1076914"/>
          </a:xfrm>
        </p:spPr>
        <p:txBody>
          <a:bodyPr anchor="ctr">
            <a:normAutofit/>
          </a:bodyPr>
          <a:lstStyle/>
          <a:p>
            <a:r>
              <a:rPr lang="en-US" sz="3500"/>
              <a:t>Emergency Shelter/ Street Outreach Eligible Activities</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6AB559A-4881-8F28-16F5-FDF51FF3FE9C}"/>
              </a:ext>
            </a:extLst>
          </p:cNvPr>
          <p:cNvGraphicFramePr>
            <a:graphicFrameLocks noGrp="1"/>
          </p:cNvGraphicFramePr>
          <p:nvPr>
            <p:ph idx="1"/>
            <p:extLst>
              <p:ext uri="{D42A27DB-BD31-4B8C-83A1-F6EECF244321}">
                <p14:modId xmlns:p14="http://schemas.microsoft.com/office/powerpoint/2010/main" val="3151114108"/>
              </p:ext>
            </p:extLst>
          </p:nvPr>
        </p:nvGraphicFramePr>
        <p:xfrm>
          <a:off x="628650" y="1737360"/>
          <a:ext cx="7879842"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6877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6131316" y="457951"/>
            <a:ext cx="2240924"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20F3E2-ACE4-874E-814D-E240BFD0535B}"/>
              </a:ext>
            </a:extLst>
          </p:cNvPr>
          <p:cNvSpPr>
            <a:spLocks noGrp="1"/>
          </p:cNvSpPr>
          <p:nvPr>
            <p:ph type="title"/>
          </p:nvPr>
        </p:nvSpPr>
        <p:spPr>
          <a:xfrm>
            <a:off x="628650" y="365125"/>
            <a:ext cx="7886700" cy="1325563"/>
          </a:xfrm>
        </p:spPr>
        <p:txBody>
          <a:bodyPr>
            <a:normAutofit/>
          </a:bodyPr>
          <a:lstStyle/>
          <a:p>
            <a:pPr algn="ctr"/>
            <a:r>
              <a:rPr lang="en-US" dirty="0"/>
              <a:t>Homeless Prevention Eligible Activities 	</a:t>
            </a:r>
            <a:endParaRPr lang="en-US"/>
          </a:p>
        </p:txBody>
      </p:sp>
      <p:graphicFrame>
        <p:nvGraphicFramePr>
          <p:cNvPr id="5" name="Content Placeholder 2">
            <a:extLst>
              <a:ext uri="{FF2B5EF4-FFF2-40B4-BE49-F238E27FC236}">
                <a16:creationId xmlns:a16="http://schemas.microsoft.com/office/drawing/2014/main" id="{E5710A01-6AC6-73A6-2066-E8DF31703769}"/>
              </a:ext>
            </a:extLst>
          </p:cNvPr>
          <p:cNvGraphicFramePr>
            <a:graphicFrameLocks noGrp="1"/>
          </p:cNvGraphicFramePr>
          <p:nvPr>
            <p:ph idx="1"/>
            <p:extLst>
              <p:ext uri="{D42A27DB-BD31-4B8C-83A1-F6EECF244321}">
                <p14:modId xmlns:p14="http://schemas.microsoft.com/office/powerpoint/2010/main" val="40719610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886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FA2F60-F6BD-C6BF-3387-DFFDC6E90BA6}"/>
              </a:ext>
            </a:extLst>
          </p:cNvPr>
          <p:cNvSpPr>
            <a:spLocks noGrp="1"/>
          </p:cNvSpPr>
          <p:nvPr>
            <p:ph type="title"/>
          </p:nvPr>
        </p:nvSpPr>
        <p:spPr>
          <a:xfrm>
            <a:off x="630936" y="334644"/>
            <a:ext cx="7882128" cy="1076914"/>
          </a:xfrm>
        </p:spPr>
        <p:txBody>
          <a:bodyPr anchor="ctr">
            <a:normAutofit/>
          </a:bodyPr>
          <a:lstStyle/>
          <a:p>
            <a:r>
              <a:rPr lang="en-US" sz="3500"/>
              <a:t>Rapid Rehousing Eligible Activities</a:t>
            </a:r>
          </a:p>
        </p:txBody>
      </p:sp>
      <p:sp>
        <p:nvSpPr>
          <p:cNvPr id="7" name="Rectangle 6">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Rectangle 7">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Content Placeholder 2">
            <a:extLst>
              <a:ext uri="{FF2B5EF4-FFF2-40B4-BE49-F238E27FC236}">
                <a16:creationId xmlns:a16="http://schemas.microsoft.com/office/drawing/2014/main" id="{693B3B09-630E-3FCD-0C23-73AD0BEDD352}"/>
              </a:ext>
            </a:extLst>
          </p:cNvPr>
          <p:cNvGraphicFramePr>
            <a:graphicFrameLocks noGrp="1"/>
          </p:cNvGraphicFramePr>
          <p:nvPr>
            <p:ph idx="1"/>
            <p:extLst>
              <p:ext uri="{D42A27DB-BD31-4B8C-83A1-F6EECF244321}">
                <p14:modId xmlns:p14="http://schemas.microsoft.com/office/powerpoint/2010/main" val="2626083368"/>
              </p:ext>
            </p:extLst>
          </p:nvPr>
        </p:nvGraphicFramePr>
        <p:xfrm>
          <a:off x="628650" y="1737360"/>
          <a:ext cx="7879842"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51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rPr lang="en-US"/>
              <a:t>Statutory Requirements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8F8C5C99-12D0-0B1D-18F2-04043191AB26}"/>
              </a:ext>
            </a:extLst>
          </p:cNvPr>
          <p:cNvGraphicFramePr>
            <a:graphicFrameLocks noGrp="1"/>
          </p:cNvGraphicFramePr>
          <p:nvPr>
            <p:ph idx="1"/>
            <p:extLst>
              <p:ext uri="{D42A27DB-BD31-4B8C-83A1-F6EECF244321}">
                <p14:modId xmlns:p14="http://schemas.microsoft.com/office/powerpoint/2010/main" val="3198634414"/>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008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7D129-7398-45BB-F74E-AFE6EA3BDDEF}"/>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3100" kern="1200" dirty="0">
                <a:solidFill>
                  <a:srgbClr val="FFFFFF"/>
                </a:solidFill>
                <a:latin typeface="+mj-lt"/>
                <a:ea typeface="+mj-ea"/>
                <a:cs typeface="+mj-cs"/>
              </a:rPr>
              <a:t>Any questions </a:t>
            </a:r>
          </a:p>
        </p:txBody>
      </p:sp>
      <p:pic>
        <p:nvPicPr>
          <p:cNvPr id="5" name="Content Placeholder 4" descr="Close-up of hands raised in classroom">
            <a:extLst>
              <a:ext uri="{FF2B5EF4-FFF2-40B4-BE49-F238E27FC236}">
                <a16:creationId xmlns:a16="http://schemas.microsoft.com/office/drawing/2014/main" id="{7F754F26-2F0B-4D66-F773-C24C01A5805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82987" y="1736898"/>
            <a:ext cx="5085525" cy="3381875"/>
          </a:xfrm>
          <a:prstGeom prst="rect">
            <a:avLst/>
          </a:prstGeom>
        </p:spPr>
      </p:pic>
    </p:spTree>
    <p:extLst>
      <p:ext uri="{BB962C8B-B14F-4D97-AF65-F5344CB8AC3E}">
        <p14:creationId xmlns:p14="http://schemas.microsoft.com/office/powerpoint/2010/main" val="3272238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9486" y="365125"/>
            <a:ext cx="3971261" cy="2063808"/>
          </a:xfrm>
        </p:spPr>
        <p:txBody>
          <a:bodyPr anchor="b">
            <a:normAutofit/>
          </a:bodyPr>
          <a:lstStyle/>
          <a:p>
            <a:r>
              <a:rPr lang="en-US" sz="4700"/>
              <a:t>Programs Offered	</a:t>
            </a:r>
          </a:p>
        </p:txBody>
      </p:sp>
      <p:sp>
        <p:nvSpPr>
          <p:cNvPr id="13"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2650181"/>
            <a:ext cx="3257550" cy="18288"/>
          </a:xfrm>
          <a:custGeom>
            <a:avLst/>
            <a:gdLst>
              <a:gd name="connsiteX0" fmla="*/ 0 w 3257550"/>
              <a:gd name="connsiteY0" fmla="*/ 0 h 18288"/>
              <a:gd name="connsiteX1" fmla="*/ 618935 w 3257550"/>
              <a:gd name="connsiteY1" fmla="*/ 0 h 18288"/>
              <a:gd name="connsiteX2" fmla="*/ 1270445 w 3257550"/>
              <a:gd name="connsiteY2" fmla="*/ 0 h 18288"/>
              <a:gd name="connsiteX3" fmla="*/ 1954530 w 3257550"/>
              <a:gd name="connsiteY3" fmla="*/ 0 h 18288"/>
              <a:gd name="connsiteX4" fmla="*/ 2638616 w 3257550"/>
              <a:gd name="connsiteY4" fmla="*/ 0 h 18288"/>
              <a:gd name="connsiteX5" fmla="*/ 3257550 w 3257550"/>
              <a:gd name="connsiteY5" fmla="*/ 0 h 18288"/>
              <a:gd name="connsiteX6" fmla="*/ 3257550 w 3257550"/>
              <a:gd name="connsiteY6" fmla="*/ 18288 h 18288"/>
              <a:gd name="connsiteX7" fmla="*/ 2540889 w 3257550"/>
              <a:gd name="connsiteY7" fmla="*/ 18288 h 18288"/>
              <a:gd name="connsiteX8" fmla="*/ 1824228 w 3257550"/>
              <a:gd name="connsiteY8" fmla="*/ 18288 h 18288"/>
              <a:gd name="connsiteX9" fmla="*/ 1172718 w 3257550"/>
              <a:gd name="connsiteY9" fmla="*/ 18288 h 18288"/>
              <a:gd name="connsiteX10" fmla="*/ 0 w 3257550"/>
              <a:gd name="connsiteY10" fmla="*/ 18288 h 18288"/>
              <a:gd name="connsiteX11" fmla="*/ 0 w 325755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550" h="18288" fill="none" extrusionOk="0">
                <a:moveTo>
                  <a:pt x="0" y="0"/>
                </a:moveTo>
                <a:cubicBezTo>
                  <a:pt x="222571" y="-4581"/>
                  <a:pt x="395946" y="-20429"/>
                  <a:pt x="618935" y="0"/>
                </a:cubicBezTo>
                <a:cubicBezTo>
                  <a:pt x="841925" y="20429"/>
                  <a:pt x="1064831" y="-497"/>
                  <a:pt x="1270445" y="0"/>
                </a:cubicBezTo>
                <a:cubicBezTo>
                  <a:pt x="1476059" y="497"/>
                  <a:pt x="1673547" y="428"/>
                  <a:pt x="1954530" y="0"/>
                </a:cubicBezTo>
                <a:cubicBezTo>
                  <a:pt x="2235513" y="-428"/>
                  <a:pt x="2452407" y="27906"/>
                  <a:pt x="2638616" y="0"/>
                </a:cubicBezTo>
                <a:cubicBezTo>
                  <a:pt x="2824825" y="-27906"/>
                  <a:pt x="3043878" y="-22618"/>
                  <a:pt x="3257550" y="0"/>
                </a:cubicBezTo>
                <a:cubicBezTo>
                  <a:pt x="3256841" y="8157"/>
                  <a:pt x="3257137" y="12125"/>
                  <a:pt x="3257550" y="18288"/>
                </a:cubicBezTo>
                <a:cubicBezTo>
                  <a:pt x="2955505" y="29918"/>
                  <a:pt x="2697243" y="41720"/>
                  <a:pt x="2540889" y="18288"/>
                </a:cubicBezTo>
                <a:cubicBezTo>
                  <a:pt x="2384535" y="-5144"/>
                  <a:pt x="2114539" y="6231"/>
                  <a:pt x="1824228" y="18288"/>
                </a:cubicBezTo>
                <a:cubicBezTo>
                  <a:pt x="1533917" y="30345"/>
                  <a:pt x="1462450" y="24037"/>
                  <a:pt x="1172718" y="18288"/>
                </a:cubicBezTo>
                <a:cubicBezTo>
                  <a:pt x="882986" y="12540"/>
                  <a:pt x="500637" y="24492"/>
                  <a:pt x="0" y="18288"/>
                </a:cubicBezTo>
                <a:cubicBezTo>
                  <a:pt x="-46" y="12483"/>
                  <a:pt x="-203" y="6491"/>
                  <a:pt x="0" y="0"/>
                </a:cubicBezTo>
                <a:close/>
              </a:path>
              <a:path w="3257550" h="18288" stroke="0" extrusionOk="0">
                <a:moveTo>
                  <a:pt x="0" y="0"/>
                </a:moveTo>
                <a:cubicBezTo>
                  <a:pt x="278434" y="16845"/>
                  <a:pt x="441207" y="-24568"/>
                  <a:pt x="618935" y="0"/>
                </a:cubicBezTo>
                <a:cubicBezTo>
                  <a:pt x="796663" y="24568"/>
                  <a:pt x="985120" y="5689"/>
                  <a:pt x="1172718" y="0"/>
                </a:cubicBezTo>
                <a:cubicBezTo>
                  <a:pt x="1360316" y="-5689"/>
                  <a:pt x="1666432" y="29765"/>
                  <a:pt x="1889379" y="0"/>
                </a:cubicBezTo>
                <a:cubicBezTo>
                  <a:pt x="2112326" y="-29765"/>
                  <a:pt x="2378171" y="13184"/>
                  <a:pt x="2508314" y="0"/>
                </a:cubicBezTo>
                <a:cubicBezTo>
                  <a:pt x="2638457" y="-13184"/>
                  <a:pt x="2897393" y="-18048"/>
                  <a:pt x="3257550" y="0"/>
                </a:cubicBezTo>
                <a:cubicBezTo>
                  <a:pt x="3257286" y="4493"/>
                  <a:pt x="3257934" y="9472"/>
                  <a:pt x="3257550" y="18288"/>
                </a:cubicBezTo>
                <a:cubicBezTo>
                  <a:pt x="3005417" y="4399"/>
                  <a:pt x="2789824" y="23493"/>
                  <a:pt x="2606040" y="18288"/>
                </a:cubicBezTo>
                <a:cubicBezTo>
                  <a:pt x="2422256" y="13084"/>
                  <a:pt x="2161816" y="17045"/>
                  <a:pt x="1889379" y="18288"/>
                </a:cubicBezTo>
                <a:cubicBezTo>
                  <a:pt x="1616942" y="19531"/>
                  <a:pt x="1456938" y="28545"/>
                  <a:pt x="1335595" y="18288"/>
                </a:cubicBezTo>
                <a:cubicBezTo>
                  <a:pt x="1214252" y="8031"/>
                  <a:pt x="876335" y="26295"/>
                  <a:pt x="684085" y="18288"/>
                </a:cubicBezTo>
                <a:cubicBezTo>
                  <a:pt x="491835" y="10282"/>
                  <a:pt x="213058" y="3432"/>
                  <a:pt x="0" y="18288"/>
                </a:cubicBezTo>
                <a:cubicBezTo>
                  <a:pt x="843" y="9577"/>
                  <a:pt x="371" y="69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9486" y="2908005"/>
            <a:ext cx="3971261" cy="3268957"/>
          </a:xfrm>
        </p:spPr>
        <p:txBody>
          <a:bodyPr vert="horz" lIns="91440" tIns="45720" rIns="91440" bIns="45720" rtlCol="0">
            <a:normAutofit/>
          </a:bodyPr>
          <a:lstStyle/>
          <a:p>
            <a:pPr marL="0" indent="0">
              <a:buNone/>
            </a:pPr>
            <a:r>
              <a:rPr lang="en-US" sz="1900"/>
              <a:t>The Division of Planning &amp; Development is tasked with administering and monitoring the Community Development Block Grant (CDBG), Emergency Solutions Grant (ESG), and HOME program for the City of Lowell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715" y="1019413"/>
            <a:ext cx="1952703" cy="170861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0446" y="2731387"/>
            <a:ext cx="4073652" cy="139522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1011" y="143877"/>
            <a:ext cx="1299435" cy="1318087"/>
          </a:xfrm>
          <a:prstGeom prst="rect">
            <a:avLst/>
          </a:prstGeom>
        </p:spPr>
      </p:pic>
      <p:pic>
        <p:nvPicPr>
          <p:cNvPr id="8" name="Picture 7" descr="A group of buildings with text&#10;&#10;Description automatically generated">
            <a:extLst>
              <a:ext uri="{FF2B5EF4-FFF2-40B4-BE49-F238E27FC236}">
                <a16:creationId xmlns:a16="http://schemas.microsoft.com/office/drawing/2014/main" id="{B80E8541-FF46-77AB-41B1-4029F742E4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0030" y="4523714"/>
            <a:ext cx="3554483" cy="1653248"/>
          </a:xfrm>
          <a:prstGeom prst="rect">
            <a:avLst/>
          </a:prstGeom>
        </p:spPr>
      </p:pic>
    </p:spTree>
    <p:extLst>
      <p:ext uri="{BB962C8B-B14F-4D97-AF65-F5344CB8AC3E}">
        <p14:creationId xmlns:p14="http://schemas.microsoft.com/office/powerpoint/2010/main" val="1179296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AF691-3F2B-8E0C-9101-13A38CB1485D}"/>
              </a:ext>
            </a:extLst>
          </p:cNvPr>
          <p:cNvSpPr>
            <a:spLocks noGrp="1"/>
          </p:cNvSpPr>
          <p:nvPr>
            <p:ph type="title"/>
          </p:nvPr>
        </p:nvSpPr>
        <p:spPr>
          <a:xfrm>
            <a:off x="570086" y="1752736"/>
            <a:ext cx="5605629" cy="994172"/>
          </a:xfrm>
        </p:spPr>
        <p:txBody>
          <a:bodyPr>
            <a:normAutofit/>
          </a:bodyPr>
          <a:lstStyle/>
          <a:p>
            <a:r>
              <a:rPr lang="en-US" sz="4000" b="1" i="0" u="none" strike="noStrike" dirty="0">
                <a:effectLst/>
                <a:latin typeface="Times New Roman" panose="02020603050405020304" pitchFamily="18" charset="0"/>
                <a:cs typeface="Times New Roman" panose="02020603050405020304" pitchFamily="18" charset="0"/>
              </a:rPr>
              <a:t>Eliot Yaffa</a:t>
            </a:r>
            <a:endParaRPr lang="en-US" sz="3850" dirty="0"/>
          </a:p>
        </p:txBody>
      </p:sp>
      <p:sp>
        <p:nvSpPr>
          <p:cNvPr id="3" name="Content Placeholder 2">
            <a:extLst>
              <a:ext uri="{FF2B5EF4-FFF2-40B4-BE49-F238E27FC236}">
                <a16:creationId xmlns:a16="http://schemas.microsoft.com/office/drawing/2014/main" id="{52CB9104-A8AD-91B5-7A77-FE89A8B2546F}"/>
              </a:ext>
            </a:extLst>
          </p:cNvPr>
          <p:cNvSpPr>
            <a:spLocks noGrp="1"/>
          </p:cNvSpPr>
          <p:nvPr>
            <p:ph idx="1"/>
          </p:nvPr>
        </p:nvSpPr>
        <p:spPr>
          <a:xfrm>
            <a:off x="570086" y="2249822"/>
            <a:ext cx="5277246" cy="3788227"/>
          </a:xfrm>
        </p:spPr>
        <p:txBody>
          <a:bodyPr anchor="ctr">
            <a:normAutofit/>
          </a:bodyPr>
          <a:lstStyle/>
          <a:p>
            <a:pPr marL="0" indent="0">
              <a:buNone/>
            </a:pPr>
            <a:r>
              <a:rPr lang="en-US" sz="1600" b="0" i="0" dirty="0">
                <a:effectLst/>
                <a:latin typeface="Times New Roman" panose="02020603050405020304" pitchFamily="18" charset="0"/>
                <a:cs typeface="Times New Roman" panose="02020603050405020304" pitchFamily="18" charset="0"/>
              </a:rPr>
              <a:t>Director Of Community Development</a:t>
            </a:r>
          </a:p>
          <a:p>
            <a:pPr marL="0" indent="0">
              <a:buNone/>
            </a:pPr>
            <a:r>
              <a:rPr lang="en-US" sz="1600" b="0" i="0" u="sng" dirty="0">
                <a:effectLst/>
                <a:latin typeface="Times New Roman" panose="02020603050405020304" pitchFamily="18" charset="0"/>
                <a:cs typeface="Times New Roman" panose="02020603050405020304" pitchFamily="18" charset="0"/>
                <a:hlinkClick r:id="rId2"/>
              </a:rPr>
              <a:t>Email</a:t>
            </a:r>
            <a:r>
              <a:rPr lang="en-US" sz="1600" b="0" i="0" dirty="0">
                <a:effectLst/>
                <a:latin typeface="Times New Roman" panose="02020603050405020304" pitchFamily="18" charset="0"/>
                <a:cs typeface="Times New Roman" panose="02020603050405020304" pitchFamily="18" charset="0"/>
              </a:rPr>
              <a:t>: Eyaffa@lowellma.gov</a:t>
            </a:r>
            <a:br>
              <a:rPr lang="en-US" sz="1600" b="1" i="0" u="none" strike="noStrike" dirty="0">
                <a:effectLst/>
                <a:latin typeface="Times New Roman" panose="02020603050405020304" pitchFamily="18" charset="0"/>
                <a:cs typeface="Times New Roman" panose="02020603050405020304" pitchFamily="18" charset="0"/>
              </a:rPr>
            </a:br>
            <a:endParaRPr lang="en-US" sz="1600" b="1" i="0" u="none" strike="noStrike" dirty="0">
              <a:effectLst/>
              <a:latin typeface="Times New Roman" panose="02020603050405020304" pitchFamily="18" charset="0"/>
              <a:cs typeface="Times New Roman" panose="02020603050405020304" pitchFamily="18" charset="0"/>
            </a:endParaRPr>
          </a:p>
          <a:p>
            <a:pPr marL="0" indent="0">
              <a:buNone/>
            </a:pPr>
            <a:r>
              <a:rPr lang="en-US" sz="1600" b="0" i="0" dirty="0">
                <a:effectLst/>
                <a:latin typeface="Times New Roman" panose="02020603050405020304" pitchFamily="18" charset="0"/>
                <a:cs typeface="Times New Roman" panose="02020603050405020304" pitchFamily="18" charset="0"/>
              </a:rPr>
              <a:t>50 Arcand Drive</a:t>
            </a:r>
            <a:br>
              <a:rPr lang="en-US" sz="1600" b="0" i="0" dirty="0">
                <a:effectLst/>
                <a:latin typeface="Times New Roman" panose="02020603050405020304" pitchFamily="18" charset="0"/>
                <a:cs typeface="Times New Roman" panose="02020603050405020304" pitchFamily="18" charset="0"/>
              </a:rPr>
            </a:br>
            <a:r>
              <a:rPr lang="en-US" sz="1600" b="0" i="0" dirty="0">
                <a:effectLst/>
                <a:latin typeface="Times New Roman" panose="02020603050405020304" pitchFamily="18" charset="0"/>
                <a:cs typeface="Times New Roman" panose="02020603050405020304" pitchFamily="18" charset="0"/>
              </a:rPr>
              <a:t>2nd Floor</a:t>
            </a:r>
            <a:r>
              <a:rPr lang="en-US" sz="1600" dirty="0">
                <a:latin typeface="Times New Roman" panose="02020603050405020304" pitchFamily="18" charset="0"/>
                <a:cs typeface="Times New Roman" panose="02020603050405020304" pitchFamily="18" charset="0"/>
              </a:rPr>
              <a:t>, </a:t>
            </a:r>
            <a:r>
              <a:rPr lang="en-US" sz="1600" b="0" i="0" dirty="0">
                <a:effectLst/>
                <a:latin typeface="Times New Roman" panose="02020603050405020304" pitchFamily="18" charset="0"/>
                <a:cs typeface="Times New Roman" panose="02020603050405020304" pitchFamily="18" charset="0"/>
              </a:rPr>
              <a:t>Lowell, MA 01852</a:t>
            </a:r>
          </a:p>
          <a:p>
            <a:pPr marL="0" indent="0">
              <a:buNone/>
            </a:pPr>
            <a:r>
              <a:rPr lang="en-US" sz="1600" b="0" i="0" dirty="0">
                <a:effectLst/>
                <a:latin typeface="Times New Roman" panose="02020603050405020304" pitchFamily="18" charset="0"/>
                <a:cs typeface="Times New Roman" panose="02020603050405020304" pitchFamily="18" charset="0"/>
              </a:rPr>
              <a:t>Phone: </a:t>
            </a:r>
            <a:r>
              <a:rPr lang="en-US" sz="1600" b="0" i="0" u="sng" dirty="0">
                <a:effectLst/>
                <a:latin typeface="Times New Roman" panose="02020603050405020304" pitchFamily="18" charset="0"/>
                <a:cs typeface="Times New Roman" panose="02020603050405020304" pitchFamily="18" charset="0"/>
                <a:hlinkClick r:id="rId3"/>
              </a:rPr>
              <a:t>978-674-4252</a:t>
            </a:r>
            <a:endParaRPr lang="en-US" sz="1600" b="0" i="0" u="sng" dirty="0">
              <a:effectLst/>
              <a:latin typeface="Times New Roman" panose="02020603050405020304" pitchFamily="18" charset="0"/>
              <a:cs typeface="Times New Roman" panose="02020603050405020304" pitchFamily="18" charset="0"/>
            </a:endParaRPr>
          </a:p>
          <a:p>
            <a:pPr marL="0" indent="0">
              <a:buNone/>
            </a:pPr>
            <a:r>
              <a:rPr lang="en-US" sz="1600" b="0" i="0" dirty="0">
                <a:effectLst/>
                <a:latin typeface="Times New Roman" panose="02020603050405020304" pitchFamily="18" charset="0"/>
                <a:cs typeface="Times New Roman" panose="02020603050405020304" pitchFamily="18" charset="0"/>
              </a:rPr>
              <a:t>Fax</a:t>
            </a:r>
            <a:r>
              <a:rPr lang="en-US" sz="1600" b="0" i="0" dirty="0">
                <a:solidFill>
                  <a:schemeClr val="accent1"/>
                </a:solidFill>
                <a:effectLst/>
                <a:latin typeface="Times New Roman" panose="02020603050405020304" pitchFamily="18" charset="0"/>
                <a:cs typeface="Times New Roman" panose="02020603050405020304" pitchFamily="18" charset="0"/>
              </a:rPr>
              <a:t>:    </a:t>
            </a:r>
            <a:r>
              <a:rPr lang="en-US" sz="1600" b="0" i="0" u="sng" dirty="0">
                <a:solidFill>
                  <a:schemeClr val="accent1"/>
                </a:solidFill>
                <a:effectLst/>
                <a:latin typeface="Times New Roman" panose="02020603050405020304" pitchFamily="18" charset="0"/>
                <a:cs typeface="Times New Roman" panose="02020603050405020304" pitchFamily="18" charset="0"/>
              </a:rPr>
              <a:t>978-970-4262</a:t>
            </a:r>
          </a:p>
          <a:p>
            <a:pPr marL="0" indent="0">
              <a:buNone/>
            </a:pPr>
            <a:endParaRPr lang="en-US" sz="16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Speaker Phone">
            <a:extLst>
              <a:ext uri="{FF2B5EF4-FFF2-40B4-BE49-F238E27FC236}">
                <a16:creationId xmlns:a16="http://schemas.microsoft.com/office/drawing/2014/main" id="{4DE36C63-77DC-12C7-68E2-FB3BB23ADD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17707" y="2857272"/>
            <a:ext cx="1143455" cy="1143455"/>
          </a:xfrm>
          <a:prstGeom prst="rect">
            <a:avLst/>
          </a:prstGeom>
        </p:spPr>
      </p:pic>
    </p:spTree>
    <p:extLst>
      <p:ext uri="{BB962C8B-B14F-4D97-AF65-F5344CB8AC3E}">
        <p14:creationId xmlns:p14="http://schemas.microsoft.com/office/powerpoint/2010/main" val="53557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9160" y="417576"/>
            <a:ext cx="8182230" cy="1249394"/>
          </a:xfrm>
        </p:spPr>
        <p:txBody>
          <a:bodyPr vert="horz" lIns="91440" tIns="45720" rIns="91440" bIns="45720" rtlCol="0" anchor="ctr">
            <a:normAutofit/>
          </a:bodyPr>
          <a:lstStyle/>
          <a:p>
            <a:pPr algn="ctr"/>
            <a:br>
              <a:rPr lang="en-US" sz="2700" kern="1200">
                <a:solidFill>
                  <a:schemeClr val="tx1"/>
                </a:solidFill>
                <a:latin typeface="+mj-lt"/>
                <a:ea typeface="+mj-ea"/>
                <a:cs typeface="+mj-cs"/>
              </a:rPr>
            </a:br>
            <a:r>
              <a:rPr lang="en-US" sz="2700" kern="1200">
                <a:solidFill>
                  <a:schemeClr val="tx1"/>
                </a:solidFill>
                <a:latin typeface="+mj-lt"/>
                <a:ea typeface="+mj-ea"/>
                <a:cs typeface="+mj-cs"/>
              </a:rPr>
              <a:t>History of CDBG, ESG &amp; HOME </a:t>
            </a:r>
            <a:br>
              <a:rPr lang="en-US" sz="2700" kern="1200">
                <a:solidFill>
                  <a:schemeClr val="tx1"/>
                </a:solidFill>
                <a:latin typeface="+mj-lt"/>
                <a:ea typeface="+mj-ea"/>
                <a:cs typeface="+mj-cs"/>
              </a:rPr>
            </a:br>
            <a:endParaRPr lang="en-US" sz="2700" kern="120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733454"/>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31937672"/>
              </p:ext>
            </p:extLst>
          </p:nvPr>
        </p:nvGraphicFramePr>
        <p:xfrm>
          <a:off x="239447" y="2373216"/>
          <a:ext cx="8661656" cy="3716865"/>
        </p:xfrm>
        <a:graphic>
          <a:graphicData uri="http://schemas.openxmlformats.org/drawingml/2006/table">
            <a:tbl>
              <a:tblPr firstRow="1" bandRow="1">
                <a:tableStyleId>{5C22544A-7EE6-4342-B048-85BDC9FD1C3A}</a:tableStyleId>
              </a:tblPr>
              <a:tblGrid>
                <a:gridCol w="1599725">
                  <a:extLst>
                    <a:ext uri="{9D8B030D-6E8A-4147-A177-3AD203B41FA5}">
                      <a16:colId xmlns:a16="http://schemas.microsoft.com/office/drawing/2014/main" val="1166537095"/>
                    </a:ext>
                  </a:extLst>
                </a:gridCol>
                <a:gridCol w="2360666">
                  <a:extLst>
                    <a:ext uri="{9D8B030D-6E8A-4147-A177-3AD203B41FA5}">
                      <a16:colId xmlns:a16="http://schemas.microsoft.com/office/drawing/2014/main" val="1329577012"/>
                    </a:ext>
                  </a:extLst>
                </a:gridCol>
                <a:gridCol w="2344560">
                  <a:extLst>
                    <a:ext uri="{9D8B030D-6E8A-4147-A177-3AD203B41FA5}">
                      <a16:colId xmlns:a16="http://schemas.microsoft.com/office/drawing/2014/main" val="2766261543"/>
                    </a:ext>
                  </a:extLst>
                </a:gridCol>
                <a:gridCol w="2356705">
                  <a:extLst>
                    <a:ext uri="{9D8B030D-6E8A-4147-A177-3AD203B41FA5}">
                      <a16:colId xmlns:a16="http://schemas.microsoft.com/office/drawing/2014/main" val="3484262034"/>
                    </a:ext>
                  </a:extLst>
                </a:gridCol>
              </a:tblGrid>
              <a:tr h="304026">
                <a:tc>
                  <a:txBody>
                    <a:bodyPr/>
                    <a:lstStyle/>
                    <a:p>
                      <a:r>
                        <a:rPr lang="en-US" sz="1000"/>
                        <a:t>Program</a:t>
                      </a:r>
                    </a:p>
                  </a:txBody>
                  <a:tcPr marL="63399" marR="63399" marT="31700" marB="31700"/>
                </a:tc>
                <a:tc>
                  <a:txBody>
                    <a:bodyPr/>
                    <a:lstStyle/>
                    <a:p>
                      <a:r>
                        <a:rPr lang="en-US" sz="1000"/>
                        <a:t>CDBG</a:t>
                      </a:r>
                      <a:r>
                        <a:rPr lang="en-US" sz="1000" baseline="0"/>
                        <a:t> </a:t>
                      </a:r>
                      <a:endParaRPr lang="en-US" sz="1000"/>
                    </a:p>
                  </a:txBody>
                  <a:tcPr marL="63399" marR="63399" marT="31700" marB="31700"/>
                </a:tc>
                <a:tc>
                  <a:txBody>
                    <a:bodyPr/>
                    <a:lstStyle/>
                    <a:p>
                      <a:r>
                        <a:rPr lang="en-US" sz="1000"/>
                        <a:t>HOME </a:t>
                      </a:r>
                    </a:p>
                  </a:txBody>
                  <a:tcPr marL="63399" marR="63399" marT="31700" marB="31700"/>
                </a:tc>
                <a:tc>
                  <a:txBody>
                    <a:bodyPr/>
                    <a:lstStyle/>
                    <a:p>
                      <a:pPr lvl="0">
                        <a:buNone/>
                      </a:pPr>
                      <a:r>
                        <a:rPr lang="en-US" sz="1000"/>
                        <a:t>ESG</a:t>
                      </a:r>
                    </a:p>
                  </a:txBody>
                  <a:tcPr marL="63399" marR="63399" marT="31700" marB="31700"/>
                </a:tc>
                <a:extLst>
                  <a:ext uri="{0D108BD9-81ED-4DB2-BD59-A6C34878D82A}">
                    <a16:rowId xmlns:a16="http://schemas.microsoft.com/office/drawing/2014/main" val="3529385205"/>
                  </a:ext>
                </a:extLst>
              </a:tr>
              <a:tr h="494041">
                <a:tc>
                  <a:txBody>
                    <a:bodyPr/>
                    <a:lstStyle/>
                    <a:p>
                      <a:r>
                        <a:rPr lang="en-US" sz="1000"/>
                        <a:t>How Authorized?</a:t>
                      </a:r>
                    </a:p>
                  </a:txBody>
                  <a:tcPr marL="63399" marR="63399" marT="31700" marB="31700"/>
                </a:tc>
                <a:tc>
                  <a:txBody>
                    <a:bodyPr/>
                    <a:lstStyle/>
                    <a:p>
                      <a:r>
                        <a:rPr lang="en-US" sz="1000"/>
                        <a:t>Title I of the Housing and Community Development Act of 1974</a:t>
                      </a:r>
                    </a:p>
                  </a:txBody>
                  <a:tcPr marL="63399" marR="63399" marT="31700" marB="31700"/>
                </a:tc>
                <a:tc>
                  <a:txBody>
                    <a:bodyPr/>
                    <a:lstStyle/>
                    <a:p>
                      <a:r>
                        <a:rPr lang="en-US" sz="1000"/>
                        <a:t>Title II of the Cranston-Gonzales Nation Affordable Housing Act</a:t>
                      </a:r>
                    </a:p>
                  </a:txBody>
                  <a:tcPr marL="63399" marR="63399" marT="31700" marB="31700"/>
                </a:tc>
                <a:tc>
                  <a:txBody>
                    <a:bodyPr/>
                    <a:lstStyle/>
                    <a:p>
                      <a:pPr lvl="0">
                        <a:buNone/>
                      </a:pPr>
                      <a:r>
                        <a:rPr lang="en-US" sz="1000"/>
                        <a:t>Part of the McKinney Vento Act signed into law in 1987</a:t>
                      </a:r>
                    </a:p>
                  </a:txBody>
                  <a:tcPr marL="63399" marR="63399" marT="31700" marB="31700"/>
                </a:tc>
                <a:extLst>
                  <a:ext uri="{0D108BD9-81ED-4DB2-BD59-A6C34878D82A}">
                    <a16:rowId xmlns:a16="http://schemas.microsoft.com/office/drawing/2014/main" val="3637022923"/>
                  </a:ext>
                </a:extLst>
              </a:tr>
              <a:tr h="2234741">
                <a:tc>
                  <a:txBody>
                    <a:bodyPr/>
                    <a:lstStyle/>
                    <a:p>
                      <a:r>
                        <a:rPr lang="en-US" sz="1000"/>
                        <a:t>Why Authorized? </a:t>
                      </a:r>
                    </a:p>
                  </a:txBody>
                  <a:tcPr marL="63399" marR="63399" marT="31700" marB="31700"/>
                </a:tc>
                <a:tc>
                  <a:txBody>
                    <a:bodyPr/>
                    <a:lstStyle/>
                    <a:p>
                      <a:pPr marL="0" marR="0" lvl="0" indent="0" algn="l" rtl="0" eaLnBrk="1" fontAlgn="auto" latinLnBrk="0" hangingPunct="1">
                        <a:lnSpc>
                          <a:spcPct val="100000"/>
                        </a:lnSpc>
                        <a:spcBef>
                          <a:spcPts val="0"/>
                        </a:spcBef>
                        <a:spcAft>
                          <a:spcPts val="0"/>
                        </a:spcAft>
                        <a:buClrTx/>
                        <a:buSzTx/>
                        <a:buFontTx/>
                        <a:buNone/>
                      </a:pPr>
                      <a:r>
                        <a:rPr lang="en-US" sz="1000"/>
                        <a:t>Combined 7 federal programs in order to better serve low-income communities. </a:t>
                      </a:r>
                    </a:p>
                  </a:txBody>
                  <a:tcPr marL="63399" marR="63399" marT="31700" marB="31700"/>
                </a:tc>
                <a:tc>
                  <a:txBody>
                    <a:bodyPr/>
                    <a:lstStyle/>
                    <a:p>
                      <a:r>
                        <a:rPr lang="en-US" sz="1000"/>
                        <a:t>“expand the supply of decent, safe sanitary, and affordable housing, with primary attention to rental housing for very- low income and low-income Americans.”</a:t>
                      </a:r>
                    </a:p>
                  </a:txBody>
                  <a:tcPr marL="63399" marR="63399" marT="31700" marB="31700"/>
                </a:tc>
                <a:tc>
                  <a:txBody>
                    <a:bodyPr/>
                    <a:lstStyle/>
                    <a:p>
                      <a:pPr lvl="0">
                        <a:buNone/>
                      </a:pPr>
                      <a:r>
                        <a:rPr lang="en-US" sz="1000" b="0" i="0" u="none" strike="noStrike" noProof="0">
                          <a:latin typeface="Calibri"/>
                        </a:rPr>
                        <a:t>"The ESG program provides funding to: (1) engage homeless individuals and families living on the street; (2) improve the number and quality of emergency shelters for homeless individuals and families; (3) help operate these shelters; (4) provide essential services to shelter residents, (5) rapidly rehouse homeless individuals and families, and (6) prevent families/individuals from becoming homeless."</a:t>
                      </a:r>
                      <a:endParaRPr lang="en-US" sz="1000"/>
                    </a:p>
                  </a:txBody>
                  <a:tcPr marL="63399" marR="63399" marT="31700" marB="31700"/>
                </a:tc>
                <a:extLst>
                  <a:ext uri="{0D108BD9-81ED-4DB2-BD59-A6C34878D82A}">
                    <a16:rowId xmlns:a16="http://schemas.microsoft.com/office/drawing/2014/main" val="4045325998"/>
                  </a:ext>
                </a:extLst>
              </a:tr>
              <a:tr h="684057">
                <a:tc>
                  <a:txBody>
                    <a:bodyPr/>
                    <a:lstStyle/>
                    <a:p>
                      <a:r>
                        <a:rPr lang="en-US" sz="1000"/>
                        <a:t>How funded?</a:t>
                      </a:r>
                    </a:p>
                  </a:txBody>
                  <a:tcPr marL="63399" marR="63399" marT="31700" marB="31700"/>
                </a:tc>
                <a:tc>
                  <a:txBody>
                    <a:bodyPr/>
                    <a:lstStyle/>
                    <a:p>
                      <a:r>
                        <a:rPr lang="en-US" sz="1000" baseline="0" dirty="0"/>
                        <a:t>State and designated entitlement communities (EC)</a:t>
                      </a:r>
                      <a:endParaRPr lang="en-US" sz="1000" dirty="0"/>
                    </a:p>
                  </a:txBody>
                  <a:tcPr marL="63399" marR="63399" marT="31700" marB="31700"/>
                </a:tc>
                <a:tc>
                  <a:txBody>
                    <a:bodyPr/>
                    <a:lstStyle/>
                    <a:p>
                      <a:r>
                        <a:rPr lang="en-US" sz="1000"/>
                        <a:t>Participating</a:t>
                      </a:r>
                      <a:r>
                        <a:rPr lang="en-US" sz="1000" baseline="0"/>
                        <a:t> Jurisdictions (individual communities or consortium of communities) </a:t>
                      </a:r>
                      <a:endParaRPr lang="en-US" sz="1000"/>
                    </a:p>
                  </a:txBody>
                  <a:tcPr marL="63399" marR="63399" marT="31700" marB="31700"/>
                </a:tc>
                <a:tc>
                  <a:txBody>
                    <a:bodyPr/>
                    <a:lstStyle/>
                    <a:p>
                      <a:pPr lvl="0">
                        <a:buNone/>
                      </a:pPr>
                      <a:r>
                        <a:rPr lang="en-US" sz="1000" baseline="0" dirty="0"/>
                        <a:t>Money is provided to 196 Entitlement Communities not all CDBG funded EC have ESG funds</a:t>
                      </a:r>
                    </a:p>
                  </a:txBody>
                  <a:tcPr marL="63399" marR="63399" marT="31700" marB="31700"/>
                </a:tc>
                <a:extLst>
                  <a:ext uri="{0D108BD9-81ED-4DB2-BD59-A6C34878D82A}">
                    <a16:rowId xmlns:a16="http://schemas.microsoft.com/office/drawing/2014/main" val="1124426220"/>
                  </a:ext>
                </a:extLst>
              </a:tr>
            </a:tbl>
          </a:graphicData>
        </a:graphic>
      </p:graphicFrame>
    </p:spTree>
    <p:extLst>
      <p:ext uri="{BB962C8B-B14F-4D97-AF65-F5344CB8AC3E}">
        <p14:creationId xmlns:p14="http://schemas.microsoft.com/office/powerpoint/2010/main" val="40661446"/>
      </p:ext>
    </p:extLst>
  </p:cSld>
  <p:clrMapOvr>
    <a:masterClrMapping/>
  </p:clrMapOvr>
  <mc:AlternateContent xmlns:mc="http://schemas.openxmlformats.org/markup-compatibility/2006" xmlns:p14="http://schemas.microsoft.com/office/powerpoint/2010/main">
    <mc:Choice Requires="p14">
      <p:transition spd="slow" p14:dur="2000" advTm="32756"/>
    </mc:Choice>
    <mc:Fallback xmlns="">
      <p:transition spd="slow" advTm="327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642" y="152400"/>
            <a:ext cx="8229600" cy="599421"/>
          </a:xfrm>
        </p:spPr>
        <p:txBody>
          <a:bodyPr>
            <a:normAutofit fontScale="90000"/>
          </a:bodyPr>
          <a:lstStyle/>
          <a:p>
            <a:r>
              <a:rPr lang="en-US"/>
              <a:t>CDBG Entitlement Community	</a:t>
            </a:r>
          </a:p>
        </p:txBody>
      </p:sp>
      <p:graphicFrame>
        <p:nvGraphicFramePr>
          <p:cNvPr id="7" name="Content Placeholder 2">
            <a:extLst>
              <a:ext uri="{FF2B5EF4-FFF2-40B4-BE49-F238E27FC236}">
                <a16:creationId xmlns:a16="http://schemas.microsoft.com/office/drawing/2014/main" id="{47661944-A5B2-6D17-4DC3-5E3650188D2F}"/>
              </a:ext>
            </a:extLst>
          </p:cNvPr>
          <p:cNvGraphicFramePr>
            <a:graphicFrameLocks noGrp="1"/>
          </p:cNvGraphicFramePr>
          <p:nvPr>
            <p:ph idx="1"/>
            <p:extLst>
              <p:ext uri="{D42A27DB-BD31-4B8C-83A1-F6EECF244321}">
                <p14:modId xmlns:p14="http://schemas.microsoft.com/office/powerpoint/2010/main" val="4012321508"/>
              </p:ext>
            </p:extLst>
          </p:nvPr>
        </p:nvGraphicFramePr>
        <p:xfrm>
          <a:off x="228600" y="990601"/>
          <a:ext cx="8915400" cy="513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05132236"/>
              </p:ext>
            </p:extLst>
          </p:nvPr>
        </p:nvGraphicFramePr>
        <p:xfrm>
          <a:off x="1263958" y="4740676"/>
          <a:ext cx="6844684" cy="1385489"/>
        </p:xfrm>
        <a:graphic>
          <a:graphicData uri="http://schemas.openxmlformats.org/drawingml/2006/table">
            <a:tbl>
              <a:tblPr firstRow="1" bandRow="1">
                <a:tableStyleId>{5C22544A-7EE6-4342-B048-85BDC9FD1C3A}</a:tableStyleId>
              </a:tblPr>
              <a:tblGrid>
                <a:gridCol w="3422342">
                  <a:extLst>
                    <a:ext uri="{9D8B030D-6E8A-4147-A177-3AD203B41FA5}">
                      <a16:colId xmlns:a16="http://schemas.microsoft.com/office/drawing/2014/main" val="354845220"/>
                    </a:ext>
                  </a:extLst>
                </a:gridCol>
                <a:gridCol w="3422342">
                  <a:extLst>
                    <a:ext uri="{9D8B030D-6E8A-4147-A177-3AD203B41FA5}">
                      <a16:colId xmlns:a16="http://schemas.microsoft.com/office/drawing/2014/main" val="15216297"/>
                    </a:ext>
                  </a:extLst>
                </a:gridCol>
              </a:tblGrid>
              <a:tr h="503814">
                <a:tc>
                  <a:txBody>
                    <a:bodyPr/>
                    <a:lstStyle/>
                    <a:p>
                      <a:pPr algn="ctr"/>
                      <a:r>
                        <a:rPr lang="en-US"/>
                        <a:t>Formula</a:t>
                      </a:r>
                      <a:r>
                        <a:rPr lang="en-US" baseline="0"/>
                        <a:t> A Weighted Factors</a:t>
                      </a:r>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Formula B </a:t>
                      </a:r>
                      <a:r>
                        <a:rPr lang="en-US" baseline="0"/>
                        <a:t>Weighted Factors</a:t>
                      </a:r>
                      <a:endParaRPr lang="en-US"/>
                    </a:p>
                  </a:txBody>
                  <a:tcPr/>
                </a:tc>
                <a:extLst>
                  <a:ext uri="{0D108BD9-81ED-4DB2-BD59-A6C34878D82A}">
                    <a16:rowId xmlns:a16="http://schemas.microsoft.com/office/drawing/2014/main" val="3194441597"/>
                  </a:ext>
                </a:extLst>
              </a:tr>
              <a:tr h="881675">
                <a:tc>
                  <a:txBody>
                    <a:bodyPr/>
                    <a:lstStyle/>
                    <a:p>
                      <a:pPr algn="ctr"/>
                      <a:r>
                        <a:rPr lang="en-US" dirty="0"/>
                        <a:t>Population, Poverty #, Overcrowding </a:t>
                      </a:r>
                    </a:p>
                  </a:txBody>
                  <a:tcPr/>
                </a:tc>
                <a:tc>
                  <a:txBody>
                    <a:bodyPr/>
                    <a:lstStyle/>
                    <a:p>
                      <a:pPr algn="ctr"/>
                      <a:r>
                        <a:rPr lang="en-US" dirty="0"/>
                        <a:t>Population loss, poverty #, Pre-1940 housing</a:t>
                      </a:r>
                    </a:p>
                  </a:txBody>
                  <a:tcPr/>
                </a:tc>
                <a:extLst>
                  <a:ext uri="{0D108BD9-81ED-4DB2-BD59-A6C34878D82A}">
                    <a16:rowId xmlns:a16="http://schemas.microsoft.com/office/drawing/2014/main" val="1904800879"/>
                  </a:ext>
                </a:extLst>
              </a:tr>
            </a:tbl>
          </a:graphicData>
        </a:graphic>
      </p:graphicFrame>
    </p:spTree>
    <p:extLst>
      <p:ext uri="{BB962C8B-B14F-4D97-AF65-F5344CB8AC3E}">
        <p14:creationId xmlns:p14="http://schemas.microsoft.com/office/powerpoint/2010/main" val="349825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628651" y="141817"/>
            <a:ext cx="2916395" cy="1800526"/>
          </a:xfrm>
        </p:spPr>
        <p:txBody>
          <a:bodyPr>
            <a:normAutofit/>
          </a:bodyPr>
          <a:lstStyle/>
          <a:p>
            <a:r>
              <a:rPr lang="en-US" sz="3700" dirty="0"/>
              <a:t>Grant Management requirements</a:t>
            </a:r>
          </a:p>
        </p:txBody>
      </p:sp>
      <p:sp>
        <p:nvSpPr>
          <p:cNvPr id="3" name="Content Placeholder 2"/>
          <p:cNvSpPr>
            <a:spLocks noGrp="1"/>
          </p:cNvSpPr>
          <p:nvPr>
            <p:ph idx="1"/>
          </p:nvPr>
        </p:nvSpPr>
        <p:spPr>
          <a:xfrm>
            <a:off x="628650" y="2275059"/>
            <a:ext cx="2916396" cy="3553581"/>
          </a:xfrm>
        </p:spPr>
        <p:txBody>
          <a:bodyPr>
            <a:noAutofit/>
          </a:bodyPr>
          <a:lstStyle/>
          <a:p>
            <a:pPr marL="0" indent="0">
              <a:buNone/>
            </a:pPr>
            <a:r>
              <a:rPr lang="en-US" sz="1200" dirty="0"/>
              <a:t>The key requirements for receiving HUD funding are: </a:t>
            </a:r>
          </a:p>
          <a:p>
            <a:r>
              <a:rPr lang="en-US" sz="1200" dirty="0"/>
              <a:t>City needs to create a Community Development strategic plan (Consolidated Plan) every 5 years</a:t>
            </a:r>
          </a:p>
          <a:p>
            <a:pPr lvl="1"/>
            <a:r>
              <a:rPr lang="en-US" sz="1200" dirty="0"/>
              <a:t>Recently completed in July 2020 </a:t>
            </a:r>
          </a:p>
          <a:p>
            <a:pPr lvl="1"/>
            <a:r>
              <a:rPr lang="en-US" sz="1200" dirty="0"/>
              <a:t>All activities undertaken must be consistent with the Consolidated Plan </a:t>
            </a:r>
          </a:p>
          <a:p>
            <a:r>
              <a:rPr lang="en-US" sz="1200" dirty="0"/>
              <a:t>City  needs to create an annual action plan to determine how funds are allocated for the upcoming fiscal year</a:t>
            </a:r>
          </a:p>
          <a:p>
            <a:r>
              <a:rPr lang="en-US" sz="1200" dirty="0"/>
              <a:t>At the end of each year city needs to provide a report on the results of the program year (Consolidated Annual Performance and Evaluation Report (CAPER))</a:t>
            </a:r>
          </a:p>
          <a:p>
            <a:r>
              <a:rPr lang="en-US" sz="1200" dirty="0"/>
              <a:t>City must establish a Citizen Participation Plan and advertise public hearings.</a:t>
            </a:r>
          </a:p>
        </p:txBody>
      </p:sp>
      <p:pic>
        <p:nvPicPr>
          <p:cNvPr id="5" name="Picture 4" descr="A diagram of a process&#10;&#10;Description automatically generated">
            <a:extLst>
              <a:ext uri="{FF2B5EF4-FFF2-40B4-BE49-F238E27FC236}">
                <a16:creationId xmlns:a16="http://schemas.microsoft.com/office/drawing/2014/main" id="{14F20255-973E-1D64-8AEB-68A03F210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6397" y="1017666"/>
            <a:ext cx="4438617" cy="4405462"/>
          </a:xfrm>
          <a:prstGeom prst="rect">
            <a:avLst/>
          </a:prstGeom>
        </p:spPr>
      </p:pic>
    </p:spTree>
    <p:extLst>
      <p:ext uri="{BB962C8B-B14F-4D97-AF65-F5344CB8AC3E}">
        <p14:creationId xmlns:p14="http://schemas.microsoft.com/office/powerpoint/2010/main" val="1757840748"/>
      </p:ext>
    </p:extLst>
  </p:cSld>
  <p:clrMapOvr>
    <a:masterClrMapping/>
  </p:clrMapOvr>
  <mc:AlternateContent xmlns:mc="http://schemas.openxmlformats.org/markup-compatibility/2006" xmlns:p14="http://schemas.microsoft.com/office/powerpoint/2010/main">
    <mc:Choice Requires="p14">
      <p:transition spd="slow" p14:dur="2000" advTm="32756"/>
    </mc:Choice>
    <mc:Fallback xmlns="">
      <p:transition spd="slow" advTm="327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334644"/>
            <a:ext cx="7882128" cy="1076914"/>
          </a:xfrm>
        </p:spPr>
        <p:txBody>
          <a:bodyPr anchor="ctr">
            <a:normAutofit/>
          </a:bodyPr>
          <a:lstStyle/>
          <a:p>
            <a:r>
              <a:rPr lang="en-US" sz="3500" dirty="0"/>
              <a:t>CDBG Eligible Programs </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079" y="0"/>
            <a:ext cx="7879842"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1512994"/>
            <a:ext cx="787984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341DE74-0DA1-8997-BC5C-52391CF969CA}"/>
              </a:ext>
            </a:extLst>
          </p:cNvPr>
          <p:cNvGraphicFramePr>
            <a:graphicFrameLocks noGrp="1"/>
          </p:cNvGraphicFramePr>
          <p:nvPr>
            <p:ph idx="1"/>
            <p:extLst>
              <p:ext uri="{D42A27DB-BD31-4B8C-83A1-F6EECF244321}">
                <p14:modId xmlns:p14="http://schemas.microsoft.com/office/powerpoint/2010/main" val="3171528110"/>
              </p:ext>
            </p:extLst>
          </p:nvPr>
        </p:nvGraphicFramePr>
        <p:xfrm>
          <a:off x="628650" y="1737360"/>
          <a:ext cx="7879842"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826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a city&#10;&#10;Description automatically generated">
            <a:extLst>
              <a:ext uri="{FF2B5EF4-FFF2-40B4-BE49-F238E27FC236}">
                <a16:creationId xmlns:a16="http://schemas.microsoft.com/office/drawing/2014/main" id="{57554D10-5B83-2A8B-DD83-C79EA0572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406" y="1093921"/>
            <a:ext cx="4997677" cy="5362730"/>
          </a:xfrm>
          <a:prstGeom prst="rect">
            <a:avLst/>
          </a:prstGeom>
        </p:spPr>
      </p:pic>
      <p:sp>
        <p:nvSpPr>
          <p:cNvPr id="2" name="Title 1"/>
          <p:cNvSpPr>
            <a:spLocks noGrp="1"/>
          </p:cNvSpPr>
          <p:nvPr>
            <p:ph type="title"/>
          </p:nvPr>
        </p:nvSpPr>
        <p:spPr>
          <a:xfrm>
            <a:off x="628650" y="101357"/>
            <a:ext cx="7886700" cy="1325563"/>
          </a:xfrm>
        </p:spPr>
        <p:txBody>
          <a:bodyPr>
            <a:normAutofit/>
          </a:bodyPr>
          <a:lstStyle/>
          <a:p>
            <a:r>
              <a:rPr lang="en-US" dirty="0"/>
              <a:t>CDBG service Area</a:t>
            </a:r>
          </a:p>
        </p:txBody>
      </p:sp>
      <p:sp>
        <p:nvSpPr>
          <p:cNvPr id="3" name="Content Placeholder 2"/>
          <p:cNvSpPr>
            <a:spLocks noGrp="1"/>
          </p:cNvSpPr>
          <p:nvPr>
            <p:ph idx="1"/>
          </p:nvPr>
        </p:nvSpPr>
        <p:spPr/>
        <p:txBody>
          <a:bodyPr>
            <a:normAutofit/>
          </a:bodyPr>
          <a:lstStyle/>
          <a:p>
            <a:pPr marL="0" indent="0">
              <a:buNone/>
            </a:pPr>
            <a:r>
              <a:rPr lang="en-US" sz="1800" dirty="0"/>
              <a:t> </a:t>
            </a:r>
            <a:r>
              <a:rPr lang="en-US" dirty="0"/>
              <a:t> </a:t>
            </a:r>
          </a:p>
        </p:txBody>
      </p:sp>
      <p:sp>
        <p:nvSpPr>
          <p:cNvPr id="7" name="TextBox 6"/>
          <p:cNvSpPr txBox="1"/>
          <p:nvPr/>
        </p:nvSpPr>
        <p:spPr>
          <a:xfrm flipH="1">
            <a:off x="228600" y="1081938"/>
            <a:ext cx="2369743" cy="3785652"/>
          </a:xfrm>
          <a:prstGeom prst="rect">
            <a:avLst/>
          </a:prstGeom>
          <a:noFill/>
        </p:spPr>
        <p:txBody>
          <a:bodyPr wrap="square" rtlCol="0">
            <a:spAutoFit/>
          </a:bodyPr>
          <a:lstStyle/>
          <a:p>
            <a:r>
              <a:rPr lang="en-US" sz="2400" dirty="0"/>
              <a:t>CDBG funds can only be used in service area where population is 51% low or moderate income (LMI) and primarily residential</a:t>
            </a:r>
          </a:p>
        </p:txBody>
      </p:sp>
    </p:spTree>
    <p:extLst>
      <p:ext uri="{BB962C8B-B14F-4D97-AF65-F5344CB8AC3E}">
        <p14:creationId xmlns:p14="http://schemas.microsoft.com/office/powerpoint/2010/main" val="1537856215"/>
      </p:ext>
    </p:extLst>
  </p:cSld>
  <p:clrMapOvr>
    <a:masterClrMapping/>
  </p:clrMapOvr>
  <mc:AlternateContent xmlns:mc="http://schemas.openxmlformats.org/markup-compatibility/2006" xmlns:p14="http://schemas.microsoft.com/office/powerpoint/2010/main">
    <mc:Choice Requires="p14">
      <p:transition spd="slow" p14:dur="2000" advTm="32756"/>
    </mc:Choice>
    <mc:Fallback xmlns="">
      <p:transition spd="slow" advTm="3275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96" y="-56905"/>
            <a:ext cx="7886700" cy="1325563"/>
          </a:xfrm>
        </p:spPr>
        <p:txBody>
          <a:bodyPr>
            <a:normAutofit/>
          </a:bodyPr>
          <a:lstStyle/>
          <a:p>
            <a:r>
              <a:rPr lang="en-US"/>
              <a:t>CDBG Projects</a:t>
            </a:r>
          </a:p>
        </p:txBody>
      </p:sp>
      <p:sp>
        <p:nvSpPr>
          <p:cNvPr id="3" name="Content Placeholder 2"/>
          <p:cNvSpPr>
            <a:spLocks noGrp="1"/>
          </p:cNvSpPr>
          <p:nvPr>
            <p:ph idx="1"/>
          </p:nvPr>
        </p:nvSpPr>
        <p:spPr/>
        <p:txBody>
          <a:bodyPr>
            <a:normAutofit/>
          </a:bodyPr>
          <a:lstStyle/>
          <a:p>
            <a:pPr marL="0" indent="0">
              <a:buNone/>
            </a:pPr>
            <a:endParaRPr lang="en-US" sz="1500"/>
          </a:p>
          <a:p>
            <a:endParaRPr lang="en-US"/>
          </a:p>
        </p:txBody>
      </p:sp>
      <p:graphicFrame>
        <p:nvGraphicFramePr>
          <p:cNvPr id="40" name="Diagram 39"/>
          <p:cNvGraphicFramePr/>
          <p:nvPr>
            <p:extLst>
              <p:ext uri="{D42A27DB-BD31-4B8C-83A1-F6EECF244321}">
                <p14:modId xmlns:p14="http://schemas.microsoft.com/office/powerpoint/2010/main" val="572953710"/>
              </p:ext>
            </p:extLst>
          </p:nvPr>
        </p:nvGraphicFramePr>
        <p:xfrm>
          <a:off x="228600" y="1170561"/>
          <a:ext cx="5559641" cy="4793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1939321394"/>
              </p:ext>
            </p:extLst>
          </p:nvPr>
        </p:nvGraphicFramePr>
        <p:xfrm>
          <a:off x="5867400" y="1170563"/>
          <a:ext cx="3124200" cy="4793566"/>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386713342"/>
                    </a:ext>
                  </a:extLst>
                </a:gridCol>
                <a:gridCol w="1447800">
                  <a:extLst>
                    <a:ext uri="{9D8B030D-6E8A-4147-A177-3AD203B41FA5}">
                      <a16:colId xmlns:a16="http://schemas.microsoft.com/office/drawing/2014/main" val="1251769084"/>
                    </a:ext>
                  </a:extLst>
                </a:gridCol>
              </a:tblGrid>
              <a:tr h="590124">
                <a:tc>
                  <a:txBody>
                    <a:bodyPr/>
                    <a:lstStyle/>
                    <a:p>
                      <a:r>
                        <a:rPr lang="en-US" dirty="0"/>
                        <a:t>CDBG Projects </a:t>
                      </a:r>
                    </a:p>
                  </a:txBody>
                  <a:tcPr/>
                </a:tc>
                <a:tc>
                  <a:txBody>
                    <a:bodyPr/>
                    <a:lstStyle/>
                    <a:p>
                      <a:r>
                        <a:rPr lang="en-US" dirty="0"/>
                        <a:t>Is</a:t>
                      </a:r>
                      <a:r>
                        <a:rPr lang="en-US" baseline="0" dirty="0"/>
                        <a:t> amount capped?</a:t>
                      </a:r>
                      <a:endParaRPr lang="en-US" dirty="0"/>
                    </a:p>
                  </a:txBody>
                  <a:tcPr/>
                </a:tc>
                <a:extLst>
                  <a:ext uri="{0D108BD9-81ED-4DB2-BD59-A6C34878D82A}">
                    <a16:rowId xmlns:a16="http://schemas.microsoft.com/office/drawing/2014/main" val="2530521072"/>
                  </a:ext>
                </a:extLst>
              </a:tr>
              <a:tr h="843035">
                <a:tc>
                  <a:txBody>
                    <a:bodyPr/>
                    <a:lstStyle/>
                    <a:p>
                      <a:pPr algn="ctr"/>
                      <a:r>
                        <a:rPr lang="en-US" sz="1800"/>
                        <a:t>Program Administration</a:t>
                      </a:r>
                    </a:p>
                  </a:txBody>
                  <a:tcPr/>
                </a:tc>
                <a:tc>
                  <a:txBody>
                    <a:bodyPr/>
                    <a:lstStyle/>
                    <a:p>
                      <a:r>
                        <a:rPr lang="en-US"/>
                        <a:t>Yes,</a:t>
                      </a:r>
                      <a:r>
                        <a:rPr lang="en-US" baseline="0"/>
                        <a:t> 20% of allocation amount</a:t>
                      </a:r>
                      <a:endParaRPr lang="en-US"/>
                    </a:p>
                  </a:txBody>
                  <a:tcPr/>
                </a:tc>
                <a:extLst>
                  <a:ext uri="{0D108BD9-81ED-4DB2-BD59-A6C34878D82A}">
                    <a16:rowId xmlns:a16="http://schemas.microsoft.com/office/drawing/2014/main" val="3300432588"/>
                  </a:ext>
                </a:extLst>
              </a:tr>
              <a:tr h="843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 Housing Rehab/ Code Enforcement</a:t>
                      </a:r>
                    </a:p>
                  </a:txBody>
                  <a:tcPr/>
                </a:tc>
                <a:tc>
                  <a:txBody>
                    <a:bodyPr/>
                    <a:lstStyle/>
                    <a:p>
                      <a:r>
                        <a:rPr lang="en-US"/>
                        <a:t>No</a:t>
                      </a:r>
                    </a:p>
                  </a:txBody>
                  <a:tcPr/>
                </a:tc>
                <a:extLst>
                  <a:ext uri="{0D108BD9-81ED-4DB2-BD59-A6C34878D82A}">
                    <a16:rowId xmlns:a16="http://schemas.microsoft.com/office/drawing/2014/main" val="2356564324"/>
                  </a:ext>
                </a:extLst>
              </a:tr>
              <a:tr h="843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Public Services</a:t>
                      </a:r>
                    </a:p>
                    <a:p>
                      <a:endParaRPr lang="en-US"/>
                    </a:p>
                  </a:txBody>
                  <a:tcPr/>
                </a:tc>
                <a:tc>
                  <a:txBody>
                    <a:bodyPr/>
                    <a:lstStyle/>
                    <a:p>
                      <a:r>
                        <a:rPr lang="en-US"/>
                        <a:t>15% of allocation amount</a:t>
                      </a:r>
                    </a:p>
                  </a:txBody>
                  <a:tcPr/>
                </a:tc>
                <a:extLst>
                  <a:ext uri="{0D108BD9-81ED-4DB2-BD59-A6C34878D82A}">
                    <a16:rowId xmlns:a16="http://schemas.microsoft.com/office/drawing/2014/main" val="679084974"/>
                  </a:ext>
                </a:extLst>
              </a:tr>
              <a:tr h="379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Public Facilities </a:t>
                      </a:r>
                    </a:p>
                  </a:txBody>
                  <a:tcPr/>
                </a:tc>
                <a:tc>
                  <a:txBody>
                    <a:bodyPr/>
                    <a:lstStyle/>
                    <a:p>
                      <a:r>
                        <a:rPr lang="en-US"/>
                        <a:t>no</a:t>
                      </a:r>
                    </a:p>
                  </a:txBody>
                  <a:tcPr/>
                </a:tc>
                <a:extLst>
                  <a:ext uri="{0D108BD9-81ED-4DB2-BD59-A6C34878D82A}">
                    <a16:rowId xmlns:a16="http://schemas.microsoft.com/office/drawing/2014/main" val="1298384384"/>
                  </a:ext>
                </a:extLst>
              </a:tr>
              <a:tr h="10305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Economic Development</a:t>
                      </a:r>
                      <a:endParaRPr lang="en-US"/>
                    </a:p>
                  </a:txBody>
                  <a:tcPr/>
                </a:tc>
                <a:tc>
                  <a:txBody>
                    <a:bodyPr/>
                    <a:lstStyle/>
                    <a:p>
                      <a:r>
                        <a:rPr lang="en-US" dirty="0"/>
                        <a:t>no</a:t>
                      </a:r>
                    </a:p>
                  </a:txBody>
                  <a:tcPr/>
                </a:tc>
                <a:extLst>
                  <a:ext uri="{0D108BD9-81ED-4DB2-BD59-A6C34878D82A}">
                    <a16:rowId xmlns:a16="http://schemas.microsoft.com/office/drawing/2014/main" val="4094071601"/>
                  </a:ext>
                </a:extLst>
              </a:tr>
            </a:tbl>
          </a:graphicData>
        </a:graphic>
      </p:graphicFrame>
    </p:spTree>
    <p:extLst>
      <p:ext uri="{BB962C8B-B14F-4D97-AF65-F5344CB8AC3E}">
        <p14:creationId xmlns:p14="http://schemas.microsoft.com/office/powerpoint/2010/main" val="3701594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442" y="66188"/>
            <a:ext cx="7886700" cy="1325563"/>
          </a:xfrm>
        </p:spPr>
        <p:txBody>
          <a:bodyPr>
            <a:normAutofit/>
          </a:bodyPr>
          <a:lstStyle/>
          <a:p>
            <a:r>
              <a:rPr lang="en-US" dirty="0"/>
              <a:t>HOME Program  </a:t>
            </a:r>
          </a:p>
        </p:txBody>
      </p:sp>
      <p:graphicFrame>
        <p:nvGraphicFramePr>
          <p:cNvPr id="3" name="Table 2">
            <a:extLst>
              <a:ext uri="{FF2B5EF4-FFF2-40B4-BE49-F238E27FC236}">
                <a16:creationId xmlns:a16="http://schemas.microsoft.com/office/drawing/2014/main" id="{79C63A0C-D5CF-5B80-9B6F-10C2B76DFA23}"/>
              </a:ext>
            </a:extLst>
          </p:cNvPr>
          <p:cNvGraphicFramePr>
            <a:graphicFrameLocks noGrp="1"/>
          </p:cNvGraphicFramePr>
          <p:nvPr>
            <p:extLst>
              <p:ext uri="{D42A27DB-BD31-4B8C-83A1-F6EECF244321}">
                <p14:modId xmlns:p14="http://schemas.microsoft.com/office/powerpoint/2010/main" val="3137616766"/>
              </p:ext>
            </p:extLst>
          </p:nvPr>
        </p:nvGraphicFramePr>
        <p:xfrm>
          <a:off x="5694630" y="1600830"/>
          <a:ext cx="3243704" cy="3621210"/>
        </p:xfrm>
        <a:graphic>
          <a:graphicData uri="http://schemas.openxmlformats.org/drawingml/2006/table">
            <a:tbl>
              <a:tblPr firstRow="1" bandRow="1">
                <a:tableStyleId>{5C22544A-7EE6-4342-B048-85BDC9FD1C3A}</a:tableStyleId>
              </a:tblPr>
              <a:tblGrid>
                <a:gridCol w="1740523">
                  <a:extLst>
                    <a:ext uri="{9D8B030D-6E8A-4147-A177-3AD203B41FA5}">
                      <a16:colId xmlns:a16="http://schemas.microsoft.com/office/drawing/2014/main" val="1386713342"/>
                    </a:ext>
                  </a:extLst>
                </a:gridCol>
                <a:gridCol w="1503181">
                  <a:extLst>
                    <a:ext uri="{9D8B030D-6E8A-4147-A177-3AD203B41FA5}">
                      <a16:colId xmlns:a16="http://schemas.microsoft.com/office/drawing/2014/main" val="1251769084"/>
                    </a:ext>
                  </a:extLst>
                </a:gridCol>
              </a:tblGrid>
              <a:tr h="938832">
                <a:tc>
                  <a:txBody>
                    <a:bodyPr/>
                    <a:lstStyle/>
                    <a:p>
                      <a:r>
                        <a:rPr lang="en-US" dirty="0"/>
                        <a:t>HOME Projects </a:t>
                      </a:r>
                    </a:p>
                  </a:txBody>
                  <a:tcPr/>
                </a:tc>
                <a:tc>
                  <a:txBody>
                    <a:bodyPr/>
                    <a:lstStyle/>
                    <a:p>
                      <a:r>
                        <a:rPr lang="en-US"/>
                        <a:t>Is</a:t>
                      </a:r>
                      <a:r>
                        <a:rPr lang="en-US" baseline="0"/>
                        <a:t> amount capped?</a:t>
                      </a:r>
                      <a:endParaRPr lang="en-US"/>
                    </a:p>
                  </a:txBody>
                  <a:tcPr/>
                </a:tc>
                <a:extLst>
                  <a:ext uri="{0D108BD9-81ED-4DB2-BD59-A6C34878D82A}">
                    <a16:rowId xmlns:a16="http://schemas.microsoft.com/office/drawing/2014/main" val="2530521072"/>
                  </a:ext>
                </a:extLst>
              </a:tr>
              <a:tr h="1341189">
                <a:tc>
                  <a:txBody>
                    <a:bodyPr/>
                    <a:lstStyle/>
                    <a:p>
                      <a:pPr algn="ctr"/>
                      <a:r>
                        <a:rPr lang="en-US" sz="1800"/>
                        <a:t>Program Administration</a:t>
                      </a:r>
                    </a:p>
                  </a:txBody>
                  <a:tcPr/>
                </a:tc>
                <a:tc>
                  <a:txBody>
                    <a:bodyPr/>
                    <a:lstStyle/>
                    <a:p>
                      <a:r>
                        <a:rPr lang="en-US" dirty="0"/>
                        <a:t>Yes,</a:t>
                      </a:r>
                      <a:r>
                        <a:rPr lang="en-US" baseline="0" dirty="0"/>
                        <a:t> 25% of allocation amount</a:t>
                      </a:r>
                      <a:endParaRPr lang="en-US" dirty="0"/>
                    </a:p>
                  </a:txBody>
                  <a:tcPr/>
                </a:tc>
                <a:extLst>
                  <a:ext uri="{0D108BD9-81ED-4DB2-BD59-A6C34878D82A}">
                    <a16:rowId xmlns:a16="http://schemas.microsoft.com/office/drawing/2014/main" val="3300432588"/>
                  </a:ext>
                </a:extLst>
              </a:tr>
              <a:tr h="1341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CHDO set aside</a:t>
                      </a:r>
                    </a:p>
                    <a:p>
                      <a:endParaRPr lang="en-US" dirty="0"/>
                    </a:p>
                  </a:txBody>
                  <a:tcPr/>
                </a:tc>
                <a:tc>
                  <a:txBody>
                    <a:bodyPr/>
                    <a:lstStyle/>
                    <a:p>
                      <a:r>
                        <a:rPr lang="en-US" dirty="0"/>
                        <a:t>15% of allocation amount</a:t>
                      </a:r>
                    </a:p>
                  </a:txBody>
                  <a:tcPr/>
                </a:tc>
                <a:extLst>
                  <a:ext uri="{0D108BD9-81ED-4DB2-BD59-A6C34878D82A}">
                    <a16:rowId xmlns:a16="http://schemas.microsoft.com/office/drawing/2014/main" val="679084974"/>
                  </a:ext>
                </a:extLst>
              </a:tr>
            </a:tbl>
          </a:graphicData>
        </a:graphic>
      </p:graphicFrame>
      <p:sp>
        <p:nvSpPr>
          <p:cNvPr id="4" name="TextBox 3">
            <a:extLst>
              <a:ext uri="{FF2B5EF4-FFF2-40B4-BE49-F238E27FC236}">
                <a16:creationId xmlns:a16="http://schemas.microsoft.com/office/drawing/2014/main" id="{74772E4B-EB9A-B58F-8396-2CAD39E7A6D2}"/>
              </a:ext>
            </a:extLst>
          </p:cNvPr>
          <p:cNvSpPr txBox="1"/>
          <p:nvPr/>
        </p:nvSpPr>
        <p:spPr>
          <a:xfrm>
            <a:off x="497941" y="1527840"/>
            <a:ext cx="5196689" cy="3693319"/>
          </a:xfrm>
          <a:prstGeom prst="rect">
            <a:avLst/>
          </a:prstGeom>
          <a:noFill/>
        </p:spPr>
        <p:txBody>
          <a:bodyPr wrap="square" rtlCol="0">
            <a:spAutoFit/>
          </a:bodyPr>
          <a:lstStyle/>
          <a:p>
            <a:pPr marL="285750" indent="-285750">
              <a:buFont typeface="Arial" panose="020B0604020202020204" pitchFamily="34" charset="0"/>
              <a:buChar char="•"/>
            </a:pPr>
            <a:r>
              <a:rPr lang="en-US" dirty="0"/>
              <a:t>City of Lowell receives approximately $900,000 annually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HOME funds are one of the only funding mechanisms for affordable housing development by the federal Government.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Majority of funds must be used to provide housing to earning up to 60% of the Area Median Income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Affordability period depends on how much funding is provided</a:t>
            </a:r>
          </a:p>
          <a:p>
            <a:r>
              <a:rPr lang="en-US" dirty="0"/>
              <a:t> </a:t>
            </a:r>
          </a:p>
        </p:txBody>
      </p:sp>
    </p:spTree>
    <p:extLst>
      <p:ext uri="{BB962C8B-B14F-4D97-AF65-F5344CB8AC3E}">
        <p14:creationId xmlns:p14="http://schemas.microsoft.com/office/powerpoint/2010/main" val="17990027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ooseFram_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hooseFram_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hooseFram_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CNU20-202</Template>
  <TotalTime>78</TotalTime>
  <Words>1929</Words>
  <Application>Microsoft Office PowerPoint</Application>
  <PresentationFormat>On-screen Show (4:3)</PresentationFormat>
  <Paragraphs>212</Paragraphs>
  <Slides>20</Slides>
  <Notes>10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Calibri</vt:lpstr>
      <vt:lpstr>Calibri Light</vt:lpstr>
      <vt:lpstr>Times New Roman</vt:lpstr>
      <vt:lpstr>Trebuchet MS</vt:lpstr>
      <vt:lpstr>Wingdings</vt:lpstr>
      <vt:lpstr>Office Theme</vt:lpstr>
      <vt:lpstr>ChooseFram_White Background</vt:lpstr>
      <vt:lpstr>1_ChooseFram_White Background</vt:lpstr>
      <vt:lpstr>2_ChooseFram_White Background</vt:lpstr>
      <vt:lpstr>Community Development Funding  </vt:lpstr>
      <vt:lpstr>Programs Offered </vt:lpstr>
      <vt:lpstr> History of CDBG, ESG &amp; HOME  </vt:lpstr>
      <vt:lpstr>CDBG Entitlement Community </vt:lpstr>
      <vt:lpstr>Grant Management requirements</vt:lpstr>
      <vt:lpstr>CDBG Eligible Programs </vt:lpstr>
      <vt:lpstr>CDBG service Area</vt:lpstr>
      <vt:lpstr>CDBG Projects</vt:lpstr>
      <vt:lpstr>HOME Program  </vt:lpstr>
      <vt:lpstr>HOME Funded Projects</vt:lpstr>
      <vt:lpstr>HOME Projects</vt:lpstr>
      <vt:lpstr>Emergency Solutions Grant Projects</vt:lpstr>
      <vt:lpstr>ESG Projects</vt:lpstr>
      <vt:lpstr>Homeless Components</vt:lpstr>
      <vt:lpstr>Emergency Shelter/ Street Outreach Eligible Activities</vt:lpstr>
      <vt:lpstr>Homeless Prevention Eligible Activities  </vt:lpstr>
      <vt:lpstr>Rapid Rehousing Eligible Activities</vt:lpstr>
      <vt:lpstr>Statutory Requirements</vt:lpstr>
      <vt:lpstr>Any questions </vt:lpstr>
      <vt:lpstr>Eliot Yaffa</vt:lpstr>
    </vt:vector>
  </TitlesOfParts>
  <Company>Fuss &amp; O'Neill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Lewis</dc:creator>
  <cp:lastModifiedBy>Niyazi, Reem</cp:lastModifiedBy>
  <cp:revision>24</cp:revision>
  <cp:lastPrinted>2019-10-22T15:34:21Z</cp:lastPrinted>
  <dcterms:created xsi:type="dcterms:W3CDTF">2012-06-04T13:23:24Z</dcterms:created>
  <dcterms:modified xsi:type="dcterms:W3CDTF">2024-04-29T14:59:20Z</dcterms:modified>
</cp:coreProperties>
</file>